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77" r:id="rId1"/>
  </p:sldMasterIdLst>
  <p:notesMasterIdLst>
    <p:notesMasterId r:id="rId42"/>
  </p:notesMasterIdLst>
  <p:handoutMasterIdLst>
    <p:handoutMasterId r:id="rId43"/>
  </p:handoutMasterIdLst>
  <p:sldIdLst>
    <p:sldId id="286" r:id="rId2"/>
    <p:sldId id="28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318" r:id="rId13"/>
    <p:sldId id="320" r:id="rId14"/>
    <p:sldId id="299" r:id="rId15"/>
    <p:sldId id="300" r:id="rId16"/>
    <p:sldId id="301" r:id="rId17"/>
    <p:sldId id="302" r:id="rId18"/>
    <p:sldId id="303" r:id="rId19"/>
    <p:sldId id="298" r:id="rId20"/>
    <p:sldId id="323" r:id="rId21"/>
    <p:sldId id="304" r:id="rId22"/>
    <p:sldId id="321" r:id="rId23"/>
    <p:sldId id="322" r:id="rId24"/>
    <p:sldId id="305" r:id="rId25"/>
    <p:sldId id="324" r:id="rId26"/>
    <p:sldId id="306" r:id="rId27"/>
    <p:sldId id="307" r:id="rId28"/>
    <p:sldId id="319" r:id="rId29"/>
    <p:sldId id="309" r:id="rId30"/>
    <p:sldId id="308" r:id="rId31"/>
    <p:sldId id="310" r:id="rId32"/>
    <p:sldId id="311" r:id="rId33"/>
    <p:sldId id="316" r:id="rId34"/>
    <p:sldId id="325" r:id="rId35"/>
    <p:sldId id="317" r:id="rId36"/>
    <p:sldId id="330" r:id="rId37"/>
    <p:sldId id="326" r:id="rId38"/>
    <p:sldId id="327" r:id="rId39"/>
    <p:sldId id="328" r:id="rId40"/>
    <p:sldId id="329" r:id="rId4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511"/>
    <a:srgbClr val="71C444"/>
    <a:srgbClr val="DD4526"/>
    <a:srgbClr val="FFFFFF"/>
    <a:srgbClr val="646F92"/>
    <a:srgbClr val="505B80"/>
    <a:srgbClr val="2B8D93"/>
    <a:srgbClr val="2D888D"/>
    <a:srgbClr val="2F939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69" autoAdjust="0"/>
    <p:restoredTop sz="84291"/>
  </p:normalViewPr>
  <p:slideViewPr>
    <p:cSldViewPr snapToGrid="0" snapToObjects="1">
      <p:cViewPr varScale="1">
        <p:scale>
          <a:sx n="96" d="100"/>
          <a:sy n="96" d="100"/>
        </p:scale>
        <p:origin x="546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 of Systems Susceptible to malware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4D5-4331-BFC7-6E6B3340CC61}"/>
              </c:ext>
            </c:extLst>
          </c:dPt>
          <c:cat>
            <c:strRef>
              <c:f>Sheet1!$A$2</c:f>
              <c:strCache>
                <c:ptCount val="1"/>
                <c:pt idx="0">
                  <c:v>All of them.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D5-4331-BFC7-6E6B3340CC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0C1A87-F25B-C84C-8D01-D3A31AF5D221}" type="doc">
      <dgm:prSet loTypeId="urn:microsoft.com/office/officeart/2005/8/layout/chevron1" loCatId="" qsTypeId="urn:microsoft.com/office/officeart/2005/8/quickstyle/simple4" qsCatId="simple" csTypeId="urn:microsoft.com/office/officeart/2005/8/colors/accent4_3" csCatId="accent4" phldr="1"/>
      <dgm:spPr/>
    </dgm:pt>
    <dgm:pt modelId="{644CC2A7-085F-BF4D-A814-3EEE40C90A55}">
      <dgm:prSet phldrT="[Text]"/>
      <dgm:spPr/>
      <dgm:t>
        <a:bodyPr/>
        <a:lstStyle/>
        <a:p>
          <a:r>
            <a:rPr lang="en-US" dirty="0"/>
            <a:t>Infection</a:t>
          </a:r>
        </a:p>
      </dgm:t>
    </dgm:pt>
    <dgm:pt modelId="{EF3451AF-9459-714E-A5FF-014700B5A620}" type="parTrans" cxnId="{9DEE100E-DDCC-8244-BF59-B3AF1B6C697C}">
      <dgm:prSet/>
      <dgm:spPr/>
      <dgm:t>
        <a:bodyPr/>
        <a:lstStyle/>
        <a:p>
          <a:endParaRPr lang="en-US"/>
        </a:p>
      </dgm:t>
    </dgm:pt>
    <dgm:pt modelId="{53E0F6B3-6C7B-A243-9588-601D98892125}" type="sibTrans" cxnId="{9DEE100E-DDCC-8244-BF59-B3AF1B6C697C}">
      <dgm:prSet/>
      <dgm:spPr/>
      <dgm:t>
        <a:bodyPr/>
        <a:lstStyle/>
        <a:p>
          <a:endParaRPr lang="en-US"/>
        </a:p>
      </dgm:t>
    </dgm:pt>
    <dgm:pt modelId="{FECC6F22-1C87-1D48-B1F1-0BE2DF70AC64}">
      <dgm:prSet phldrT="[Text]"/>
      <dgm:spPr/>
      <dgm:t>
        <a:bodyPr/>
        <a:lstStyle/>
        <a:p>
          <a:r>
            <a:rPr lang="en-US" dirty="0"/>
            <a:t>Encrypt</a:t>
          </a:r>
        </a:p>
      </dgm:t>
    </dgm:pt>
    <dgm:pt modelId="{20BB644F-1584-6043-BD32-3EDA484C93AF}" type="parTrans" cxnId="{0C6BA8A6-2527-1C4D-845B-24C44C9185C5}">
      <dgm:prSet/>
      <dgm:spPr/>
      <dgm:t>
        <a:bodyPr/>
        <a:lstStyle/>
        <a:p>
          <a:endParaRPr lang="en-US"/>
        </a:p>
      </dgm:t>
    </dgm:pt>
    <dgm:pt modelId="{75F99E10-9BC8-204E-B70A-0775BF4653FA}" type="sibTrans" cxnId="{0C6BA8A6-2527-1C4D-845B-24C44C9185C5}">
      <dgm:prSet/>
      <dgm:spPr/>
      <dgm:t>
        <a:bodyPr/>
        <a:lstStyle/>
        <a:p>
          <a:endParaRPr lang="en-US"/>
        </a:p>
      </dgm:t>
    </dgm:pt>
    <dgm:pt modelId="{F241997B-4379-CE45-8567-CD1C815B7A5A}">
      <dgm:prSet phldrT="[Text]"/>
      <dgm:spPr/>
      <dgm:t>
        <a:bodyPr/>
        <a:lstStyle/>
        <a:p>
          <a:r>
            <a:rPr lang="en-US" dirty="0"/>
            <a:t>Demand</a:t>
          </a:r>
        </a:p>
      </dgm:t>
    </dgm:pt>
    <dgm:pt modelId="{3F6110E8-6BF6-4E45-8339-C9FCE7DE9924}" type="parTrans" cxnId="{FEDE68A4-5BA6-0A4B-8AB9-7FCC70BA1943}">
      <dgm:prSet/>
      <dgm:spPr/>
      <dgm:t>
        <a:bodyPr/>
        <a:lstStyle/>
        <a:p>
          <a:endParaRPr lang="en-US"/>
        </a:p>
      </dgm:t>
    </dgm:pt>
    <dgm:pt modelId="{B25CB326-7CBB-3D4A-AFFD-FE605BCF9545}" type="sibTrans" cxnId="{FEDE68A4-5BA6-0A4B-8AB9-7FCC70BA1943}">
      <dgm:prSet/>
      <dgm:spPr/>
      <dgm:t>
        <a:bodyPr/>
        <a:lstStyle/>
        <a:p>
          <a:endParaRPr lang="en-US"/>
        </a:p>
      </dgm:t>
    </dgm:pt>
    <dgm:pt modelId="{6B69EBAE-8F9F-4248-9B33-5B7978418044}">
      <dgm:prSet/>
      <dgm:spPr/>
      <dgm:t>
        <a:bodyPr/>
        <a:lstStyle/>
        <a:p>
          <a:r>
            <a:rPr lang="en-US" dirty="0"/>
            <a:t>Recon</a:t>
          </a:r>
        </a:p>
      </dgm:t>
    </dgm:pt>
    <dgm:pt modelId="{ABD30539-8D04-7B4A-BE75-696B39E70B7B}" type="parTrans" cxnId="{F4D447F8-FB87-C845-B32C-AA5293EA4A2D}">
      <dgm:prSet/>
      <dgm:spPr/>
      <dgm:t>
        <a:bodyPr/>
        <a:lstStyle/>
        <a:p>
          <a:endParaRPr lang="en-US"/>
        </a:p>
      </dgm:t>
    </dgm:pt>
    <dgm:pt modelId="{97E6B864-2B89-D44C-8CDB-BD9FC583DA8E}" type="sibTrans" cxnId="{F4D447F8-FB87-C845-B32C-AA5293EA4A2D}">
      <dgm:prSet/>
      <dgm:spPr/>
      <dgm:t>
        <a:bodyPr/>
        <a:lstStyle/>
        <a:p>
          <a:endParaRPr lang="en-US"/>
        </a:p>
      </dgm:t>
    </dgm:pt>
    <dgm:pt modelId="{C051AFBC-A564-624F-87CE-34B09C119FEF}">
      <dgm:prSet/>
      <dgm:spPr/>
      <dgm:t>
        <a:bodyPr/>
        <a:lstStyle/>
        <a:p>
          <a:r>
            <a:rPr lang="en-US" dirty="0"/>
            <a:t>Payload</a:t>
          </a:r>
        </a:p>
      </dgm:t>
    </dgm:pt>
    <dgm:pt modelId="{58DCBD15-A5E2-E044-B3A8-CD13F93D5ED5}" type="parTrans" cxnId="{452EE889-64C4-7840-9762-35AA520A638D}">
      <dgm:prSet/>
      <dgm:spPr/>
      <dgm:t>
        <a:bodyPr/>
        <a:lstStyle/>
        <a:p>
          <a:endParaRPr lang="en-US"/>
        </a:p>
      </dgm:t>
    </dgm:pt>
    <dgm:pt modelId="{6061EF4E-B015-1D4E-A35D-96FCFBE7119F}" type="sibTrans" cxnId="{452EE889-64C4-7840-9762-35AA520A638D}">
      <dgm:prSet/>
      <dgm:spPr/>
      <dgm:t>
        <a:bodyPr/>
        <a:lstStyle/>
        <a:p>
          <a:endParaRPr lang="en-US"/>
        </a:p>
      </dgm:t>
    </dgm:pt>
    <dgm:pt modelId="{93B93DA5-968C-3242-9EC3-4D034C2C7452}" type="pres">
      <dgm:prSet presAssocID="{FD0C1A87-F25B-C84C-8D01-D3A31AF5D221}" presName="Name0" presStyleCnt="0">
        <dgm:presLayoutVars>
          <dgm:dir/>
          <dgm:animLvl val="lvl"/>
          <dgm:resizeHandles val="exact"/>
        </dgm:presLayoutVars>
      </dgm:prSet>
      <dgm:spPr/>
    </dgm:pt>
    <dgm:pt modelId="{A6424FC0-14FD-E242-B2EF-04F3894B2836}" type="pres">
      <dgm:prSet presAssocID="{644CC2A7-085F-BF4D-A814-3EEE40C90A55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7E89070D-32F3-964F-8FD6-00EDA8291263}" type="pres">
      <dgm:prSet presAssocID="{53E0F6B3-6C7B-A243-9588-601D98892125}" presName="parTxOnlySpace" presStyleCnt="0"/>
      <dgm:spPr/>
    </dgm:pt>
    <dgm:pt modelId="{1C6F70D9-6872-4B4D-B9FA-83DDECF2C4C6}" type="pres">
      <dgm:prSet presAssocID="{6B69EBAE-8F9F-4248-9B33-5B7978418044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92C652DF-0E52-4240-82F6-1C64078BF6BD}" type="pres">
      <dgm:prSet presAssocID="{97E6B864-2B89-D44C-8CDB-BD9FC583DA8E}" presName="parTxOnlySpace" presStyleCnt="0"/>
      <dgm:spPr/>
    </dgm:pt>
    <dgm:pt modelId="{3962E4B9-80B9-7F4B-B4AE-BB52154AE416}" type="pres">
      <dgm:prSet presAssocID="{C051AFBC-A564-624F-87CE-34B09C119FEF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ADAB7FB5-112C-4544-8C04-AF421E90CFCE}" type="pres">
      <dgm:prSet presAssocID="{6061EF4E-B015-1D4E-A35D-96FCFBE7119F}" presName="parTxOnlySpace" presStyleCnt="0"/>
      <dgm:spPr/>
    </dgm:pt>
    <dgm:pt modelId="{F04E879E-5192-C847-9E74-C1160A6D9D7B}" type="pres">
      <dgm:prSet presAssocID="{FECC6F22-1C87-1D48-B1F1-0BE2DF70AC64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8C78EB6E-26A0-C948-BC58-D43307DE5F9C}" type="pres">
      <dgm:prSet presAssocID="{75F99E10-9BC8-204E-B70A-0775BF4653FA}" presName="parTxOnlySpace" presStyleCnt="0"/>
      <dgm:spPr/>
    </dgm:pt>
    <dgm:pt modelId="{06B6CA11-802A-494A-A489-BE5C74804A0A}" type="pres">
      <dgm:prSet presAssocID="{F241997B-4379-CE45-8567-CD1C815B7A5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13D3C400-17E8-A14A-88A4-2C88064396E6}" type="presOf" srcId="{C051AFBC-A564-624F-87CE-34B09C119FEF}" destId="{3962E4B9-80B9-7F4B-B4AE-BB52154AE416}" srcOrd="0" destOrd="0" presId="urn:microsoft.com/office/officeart/2005/8/layout/chevron1"/>
    <dgm:cxn modelId="{080F1006-B85E-1A47-80E4-0BC27885C25E}" type="presOf" srcId="{644CC2A7-085F-BF4D-A814-3EEE40C90A55}" destId="{A6424FC0-14FD-E242-B2EF-04F3894B2836}" srcOrd="0" destOrd="0" presId="urn:microsoft.com/office/officeart/2005/8/layout/chevron1"/>
    <dgm:cxn modelId="{9DEE100E-DDCC-8244-BF59-B3AF1B6C697C}" srcId="{FD0C1A87-F25B-C84C-8D01-D3A31AF5D221}" destId="{644CC2A7-085F-BF4D-A814-3EEE40C90A55}" srcOrd="0" destOrd="0" parTransId="{EF3451AF-9459-714E-A5FF-014700B5A620}" sibTransId="{53E0F6B3-6C7B-A243-9588-601D98892125}"/>
    <dgm:cxn modelId="{2D61AF23-B5B9-F744-9F5F-B2B00374F9B3}" type="presOf" srcId="{6B69EBAE-8F9F-4248-9B33-5B7978418044}" destId="{1C6F70D9-6872-4B4D-B9FA-83DDECF2C4C6}" srcOrd="0" destOrd="0" presId="urn:microsoft.com/office/officeart/2005/8/layout/chevron1"/>
    <dgm:cxn modelId="{A525FD63-8DC4-BC40-914A-5917672F019E}" type="presOf" srcId="{FD0C1A87-F25B-C84C-8D01-D3A31AF5D221}" destId="{93B93DA5-968C-3242-9EC3-4D034C2C7452}" srcOrd="0" destOrd="0" presId="urn:microsoft.com/office/officeart/2005/8/layout/chevron1"/>
    <dgm:cxn modelId="{452EE889-64C4-7840-9762-35AA520A638D}" srcId="{FD0C1A87-F25B-C84C-8D01-D3A31AF5D221}" destId="{C051AFBC-A564-624F-87CE-34B09C119FEF}" srcOrd="2" destOrd="0" parTransId="{58DCBD15-A5E2-E044-B3A8-CD13F93D5ED5}" sibTransId="{6061EF4E-B015-1D4E-A35D-96FCFBE7119F}"/>
    <dgm:cxn modelId="{FEDE68A4-5BA6-0A4B-8AB9-7FCC70BA1943}" srcId="{FD0C1A87-F25B-C84C-8D01-D3A31AF5D221}" destId="{F241997B-4379-CE45-8567-CD1C815B7A5A}" srcOrd="4" destOrd="0" parTransId="{3F6110E8-6BF6-4E45-8339-C9FCE7DE9924}" sibTransId="{B25CB326-7CBB-3D4A-AFFD-FE605BCF9545}"/>
    <dgm:cxn modelId="{0C6BA8A6-2527-1C4D-845B-24C44C9185C5}" srcId="{FD0C1A87-F25B-C84C-8D01-D3A31AF5D221}" destId="{FECC6F22-1C87-1D48-B1F1-0BE2DF70AC64}" srcOrd="3" destOrd="0" parTransId="{20BB644F-1584-6043-BD32-3EDA484C93AF}" sibTransId="{75F99E10-9BC8-204E-B70A-0775BF4653FA}"/>
    <dgm:cxn modelId="{0237E8D4-D85A-DD41-BE79-C47C19E299B5}" type="presOf" srcId="{F241997B-4379-CE45-8567-CD1C815B7A5A}" destId="{06B6CA11-802A-494A-A489-BE5C74804A0A}" srcOrd="0" destOrd="0" presId="urn:microsoft.com/office/officeart/2005/8/layout/chevron1"/>
    <dgm:cxn modelId="{1E7BB2E9-D9B9-1E4E-96EC-0240D50B0870}" type="presOf" srcId="{FECC6F22-1C87-1D48-B1F1-0BE2DF70AC64}" destId="{F04E879E-5192-C847-9E74-C1160A6D9D7B}" srcOrd="0" destOrd="0" presId="urn:microsoft.com/office/officeart/2005/8/layout/chevron1"/>
    <dgm:cxn modelId="{F4D447F8-FB87-C845-B32C-AA5293EA4A2D}" srcId="{FD0C1A87-F25B-C84C-8D01-D3A31AF5D221}" destId="{6B69EBAE-8F9F-4248-9B33-5B7978418044}" srcOrd="1" destOrd="0" parTransId="{ABD30539-8D04-7B4A-BE75-696B39E70B7B}" sibTransId="{97E6B864-2B89-D44C-8CDB-BD9FC583DA8E}"/>
    <dgm:cxn modelId="{3EE52B8B-45AF-3A42-8862-5812FE29013B}" type="presParOf" srcId="{93B93DA5-968C-3242-9EC3-4D034C2C7452}" destId="{A6424FC0-14FD-E242-B2EF-04F3894B2836}" srcOrd="0" destOrd="0" presId="urn:microsoft.com/office/officeart/2005/8/layout/chevron1"/>
    <dgm:cxn modelId="{8534B709-6549-184D-85B1-DE30CCC81ECA}" type="presParOf" srcId="{93B93DA5-968C-3242-9EC3-4D034C2C7452}" destId="{7E89070D-32F3-964F-8FD6-00EDA8291263}" srcOrd="1" destOrd="0" presId="urn:microsoft.com/office/officeart/2005/8/layout/chevron1"/>
    <dgm:cxn modelId="{FD65F6E5-AB59-6141-A80D-621AC437BD39}" type="presParOf" srcId="{93B93DA5-968C-3242-9EC3-4D034C2C7452}" destId="{1C6F70D9-6872-4B4D-B9FA-83DDECF2C4C6}" srcOrd="2" destOrd="0" presId="urn:microsoft.com/office/officeart/2005/8/layout/chevron1"/>
    <dgm:cxn modelId="{3BEE53DB-8D2D-AE42-9622-21AF96AC7464}" type="presParOf" srcId="{93B93DA5-968C-3242-9EC3-4D034C2C7452}" destId="{92C652DF-0E52-4240-82F6-1C64078BF6BD}" srcOrd="3" destOrd="0" presId="urn:microsoft.com/office/officeart/2005/8/layout/chevron1"/>
    <dgm:cxn modelId="{2187A2D4-CA57-324C-A7F5-181380A6D1EB}" type="presParOf" srcId="{93B93DA5-968C-3242-9EC3-4D034C2C7452}" destId="{3962E4B9-80B9-7F4B-B4AE-BB52154AE416}" srcOrd="4" destOrd="0" presId="urn:microsoft.com/office/officeart/2005/8/layout/chevron1"/>
    <dgm:cxn modelId="{1B4FA11A-38E4-F749-B4E5-3BBEA514D94B}" type="presParOf" srcId="{93B93DA5-968C-3242-9EC3-4D034C2C7452}" destId="{ADAB7FB5-112C-4544-8C04-AF421E90CFCE}" srcOrd="5" destOrd="0" presId="urn:microsoft.com/office/officeart/2005/8/layout/chevron1"/>
    <dgm:cxn modelId="{EDECF058-52C3-ED41-8B4E-A4214F82DB58}" type="presParOf" srcId="{93B93DA5-968C-3242-9EC3-4D034C2C7452}" destId="{F04E879E-5192-C847-9E74-C1160A6D9D7B}" srcOrd="6" destOrd="0" presId="urn:microsoft.com/office/officeart/2005/8/layout/chevron1"/>
    <dgm:cxn modelId="{1FF17598-2B52-FA4F-A869-030CFDCD7E76}" type="presParOf" srcId="{93B93DA5-968C-3242-9EC3-4D034C2C7452}" destId="{8C78EB6E-26A0-C948-BC58-D43307DE5F9C}" srcOrd="7" destOrd="0" presId="urn:microsoft.com/office/officeart/2005/8/layout/chevron1"/>
    <dgm:cxn modelId="{8C975CCD-A068-6340-BE35-EB96FC1460F8}" type="presParOf" srcId="{93B93DA5-968C-3242-9EC3-4D034C2C7452}" destId="{06B6CA11-802A-494A-A489-BE5C74804A0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0C1A87-F25B-C84C-8D01-D3A31AF5D221}" type="doc">
      <dgm:prSet loTypeId="urn:microsoft.com/office/officeart/2005/8/layout/chevron1" loCatId="" qsTypeId="urn:microsoft.com/office/officeart/2005/8/quickstyle/simple4" qsCatId="simple" csTypeId="urn:microsoft.com/office/officeart/2005/8/colors/accent4_3" csCatId="accent4" phldr="1"/>
      <dgm:spPr/>
    </dgm:pt>
    <dgm:pt modelId="{644CC2A7-085F-BF4D-A814-3EEE40C90A55}">
      <dgm:prSet phldrT="[Text]"/>
      <dgm:spPr>
        <a:ln w="50800">
          <a:solidFill>
            <a:srgbClr val="FF0000"/>
          </a:solidFill>
        </a:ln>
      </dgm:spPr>
      <dgm:t>
        <a:bodyPr/>
        <a:lstStyle/>
        <a:p>
          <a:r>
            <a:rPr lang="en-US" dirty="0"/>
            <a:t>Infection</a:t>
          </a:r>
        </a:p>
      </dgm:t>
    </dgm:pt>
    <dgm:pt modelId="{EF3451AF-9459-714E-A5FF-014700B5A620}" type="parTrans" cxnId="{9DEE100E-DDCC-8244-BF59-B3AF1B6C697C}">
      <dgm:prSet/>
      <dgm:spPr/>
      <dgm:t>
        <a:bodyPr/>
        <a:lstStyle/>
        <a:p>
          <a:endParaRPr lang="en-US"/>
        </a:p>
      </dgm:t>
    </dgm:pt>
    <dgm:pt modelId="{53E0F6B3-6C7B-A243-9588-601D98892125}" type="sibTrans" cxnId="{9DEE100E-DDCC-8244-BF59-B3AF1B6C697C}">
      <dgm:prSet/>
      <dgm:spPr/>
      <dgm:t>
        <a:bodyPr/>
        <a:lstStyle/>
        <a:p>
          <a:endParaRPr lang="en-US"/>
        </a:p>
      </dgm:t>
    </dgm:pt>
    <dgm:pt modelId="{FECC6F22-1C87-1D48-B1F1-0BE2DF70AC64}">
      <dgm:prSet phldrT="[Text]"/>
      <dgm:spPr/>
      <dgm:t>
        <a:bodyPr/>
        <a:lstStyle/>
        <a:p>
          <a:r>
            <a:rPr lang="en-US" dirty="0"/>
            <a:t>Encrypt</a:t>
          </a:r>
        </a:p>
      </dgm:t>
    </dgm:pt>
    <dgm:pt modelId="{20BB644F-1584-6043-BD32-3EDA484C93AF}" type="parTrans" cxnId="{0C6BA8A6-2527-1C4D-845B-24C44C9185C5}">
      <dgm:prSet/>
      <dgm:spPr/>
      <dgm:t>
        <a:bodyPr/>
        <a:lstStyle/>
        <a:p>
          <a:endParaRPr lang="en-US"/>
        </a:p>
      </dgm:t>
    </dgm:pt>
    <dgm:pt modelId="{75F99E10-9BC8-204E-B70A-0775BF4653FA}" type="sibTrans" cxnId="{0C6BA8A6-2527-1C4D-845B-24C44C9185C5}">
      <dgm:prSet/>
      <dgm:spPr/>
      <dgm:t>
        <a:bodyPr/>
        <a:lstStyle/>
        <a:p>
          <a:endParaRPr lang="en-US"/>
        </a:p>
      </dgm:t>
    </dgm:pt>
    <dgm:pt modelId="{F241997B-4379-CE45-8567-CD1C815B7A5A}">
      <dgm:prSet phldrT="[Text]"/>
      <dgm:spPr/>
      <dgm:t>
        <a:bodyPr/>
        <a:lstStyle/>
        <a:p>
          <a:r>
            <a:rPr lang="en-US" dirty="0"/>
            <a:t>Demand</a:t>
          </a:r>
        </a:p>
      </dgm:t>
    </dgm:pt>
    <dgm:pt modelId="{3F6110E8-6BF6-4E45-8339-C9FCE7DE9924}" type="parTrans" cxnId="{FEDE68A4-5BA6-0A4B-8AB9-7FCC70BA1943}">
      <dgm:prSet/>
      <dgm:spPr/>
      <dgm:t>
        <a:bodyPr/>
        <a:lstStyle/>
        <a:p>
          <a:endParaRPr lang="en-US"/>
        </a:p>
      </dgm:t>
    </dgm:pt>
    <dgm:pt modelId="{B25CB326-7CBB-3D4A-AFFD-FE605BCF9545}" type="sibTrans" cxnId="{FEDE68A4-5BA6-0A4B-8AB9-7FCC70BA1943}">
      <dgm:prSet/>
      <dgm:spPr/>
      <dgm:t>
        <a:bodyPr/>
        <a:lstStyle/>
        <a:p>
          <a:endParaRPr lang="en-US"/>
        </a:p>
      </dgm:t>
    </dgm:pt>
    <dgm:pt modelId="{6B69EBAE-8F9F-4248-9B33-5B7978418044}">
      <dgm:prSet/>
      <dgm:spPr/>
      <dgm:t>
        <a:bodyPr/>
        <a:lstStyle/>
        <a:p>
          <a:r>
            <a:rPr lang="en-US" dirty="0"/>
            <a:t>Recon</a:t>
          </a:r>
        </a:p>
      </dgm:t>
    </dgm:pt>
    <dgm:pt modelId="{ABD30539-8D04-7B4A-BE75-696B39E70B7B}" type="parTrans" cxnId="{F4D447F8-FB87-C845-B32C-AA5293EA4A2D}">
      <dgm:prSet/>
      <dgm:spPr/>
      <dgm:t>
        <a:bodyPr/>
        <a:lstStyle/>
        <a:p>
          <a:endParaRPr lang="en-US"/>
        </a:p>
      </dgm:t>
    </dgm:pt>
    <dgm:pt modelId="{97E6B864-2B89-D44C-8CDB-BD9FC583DA8E}" type="sibTrans" cxnId="{F4D447F8-FB87-C845-B32C-AA5293EA4A2D}">
      <dgm:prSet/>
      <dgm:spPr/>
      <dgm:t>
        <a:bodyPr/>
        <a:lstStyle/>
        <a:p>
          <a:endParaRPr lang="en-US"/>
        </a:p>
      </dgm:t>
    </dgm:pt>
    <dgm:pt modelId="{C051AFBC-A564-624F-87CE-34B09C119FEF}">
      <dgm:prSet/>
      <dgm:spPr/>
      <dgm:t>
        <a:bodyPr/>
        <a:lstStyle/>
        <a:p>
          <a:r>
            <a:rPr lang="en-US" dirty="0"/>
            <a:t>Payload</a:t>
          </a:r>
        </a:p>
      </dgm:t>
    </dgm:pt>
    <dgm:pt modelId="{58DCBD15-A5E2-E044-B3A8-CD13F93D5ED5}" type="parTrans" cxnId="{452EE889-64C4-7840-9762-35AA520A638D}">
      <dgm:prSet/>
      <dgm:spPr/>
      <dgm:t>
        <a:bodyPr/>
        <a:lstStyle/>
        <a:p>
          <a:endParaRPr lang="en-US"/>
        </a:p>
      </dgm:t>
    </dgm:pt>
    <dgm:pt modelId="{6061EF4E-B015-1D4E-A35D-96FCFBE7119F}" type="sibTrans" cxnId="{452EE889-64C4-7840-9762-35AA520A638D}">
      <dgm:prSet/>
      <dgm:spPr/>
      <dgm:t>
        <a:bodyPr/>
        <a:lstStyle/>
        <a:p>
          <a:endParaRPr lang="en-US"/>
        </a:p>
      </dgm:t>
    </dgm:pt>
    <dgm:pt modelId="{93B93DA5-968C-3242-9EC3-4D034C2C7452}" type="pres">
      <dgm:prSet presAssocID="{FD0C1A87-F25B-C84C-8D01-D3A31AF5D221}" presName="Name0" presStyleCnt="0">
        <dgm:presLayoutVars>
          <dgm:dir/>
          <dgm:animLvl val="lvl"/>
          <dgm:resizeHandles val="exact"/>
        </dgm:presLayoutVars>
      </dgm:prSet>
      <dgm:spPr/>
    </dgm:pt>
    <dgm:pt modelId="{A6424FC0-14FD-E242-B2EF-04F3894B2836}" type="pres">
      <dgm:prSet presAssocID="{644CC2A7-085F-BF4D-A814-3EEE40C90A55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7E89070D-32F3-964F-8FD6-00EDA8291263}" type="pres">
      <dgm:prSet presAssocID="{53E0F6B3-6C7B-A243-9588-601D98892125}" presName="parTxOnlySpace" presStyleCnt="0"/>
      <dgm:spPr/>
    </dgm:pt>
    <dgm:pt modelId="{1C6F70D9-6872-4B4D-B9FA-83DDECF2C4C6}" type="pres">
      <dgm:prSet presAssocID="{6B69EBAE-8F9F-4248-9B33-5B7978418044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92C652DF-0E52-4240-82F6-1C64078BF6BD}" type="pres">
      <dgm:prSet presAssocID="{97E6B864-2B89-D44C-8CDB-BD9FC583DA8E}" presName="parTxOnlySpace" presStyleCnt="0"/>
      <dgm:spPr/>
    </dgm:pt>
    <dgm:pt modelId="{3962E4B9-80B9-7F4B-B4AE-BB52154AE416}" type="pres">
      <dgm:prSet presAssocID="{C051AFBC-A564-624F-87CE-34B09C119FEF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ADAB7FB5-112C-4544-8C04-AF421E90CFCE}" type="pres">
      <dgm:prSet presAssocID="{6061EF4E-B015-1D4E-A35D-96FCFBE7119F}" presName="parTxOnlySpace" presStyleCnt="0"/>
      <dgm:spPr/>
    </dgm:pt>
    <dgm:pt modelId="{F04E879E-5192-C847-9E74-C1160A6D9D7B}" type="pres">
      <dgm:prSet presAssocID="{FECC6F22-1C87-1D48-B1F1-0BE2DF70AC64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8C78EB6E-26A0-C948-BC58-D43307DE5F9C}" type="pres">
      <dgm:prSet presAssocID="{75F99E10-9BC8-204E-B70A-0775BF4653FA}" presName="parTxOnlySpace" presStyleCnt="0"/>
      <dgm:spPr/>
    </dgm:pt>
    <dgm:pt modelId="{06B6CA11-802A-494A-A489-BE5C74804A0A}" type="pres">
      <dgm:prSet presAssocID="{F241997B-4379-CE45-8567-CD1C815B7A5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9DEE100E-DDCC-8244-BF59-B3AF1B6C697C}" srcId="{FD0C1A87-F25B-C84C-8D01-D3A31AF5D221}" destId="{644CC2A7-085F-BF4D-A814-3EEE40C90A55}" srcOrd="0" destOrd="0" parTransId="{EF3451AF-9459-714E-A5FF-014700B5A620}" sibTransId="{53E0F6B3-6C7B-A243-9588-601D98892125}"/>
    <dgm:cxn modelId="{C7C6EE22-DAF1-E44C-889F-B58A323A7421}" type="presOf" srcId="{644CC2A7-085F-BF4D-A814-3EEE40C90A55}" destId="{A6424FC0-14FD-E242-B2EF-04F3894B2836}" srcOrd="0" destOrd="0" presId="urn:microsoft.com/office/officeart/2005/8/layout/chevron1"/>
    <dgm:cxn modelId="{8066C62B-4AAA-CE45-AB9E-9C3C1C8821DA}" type="presOf" srcId="{FD0C1A87-F25B-C84C-8D01-D3A31AF5D221}" destId="{93B93DA5-968C-3242-9EC3-4D034C2C7452}" srcOrd="0" destOrd="0" presId="urn:microsoft.com/office/officeart/2005/8/layout/chevron1"/>
    <dgm:cxn modelId="{D98F8D5C-9924-A945-8AC3-C4F9AA070695}" type="presOf" srcId="{C051AFBC-A564-624F-87CE-34B09C119FEF}" destId="{3962E4B9-80B9-7F4B-B4AE-BB52154AE416}" srcOrd="0" destOrd="0" presId="urn:microsoft.com/office/officeart/2005/8/layout/chevron1"/>
    <dgm:cxn modelId="{452EE889-64C4-7840-9762-35AA520A638D}" srcId="{FD0C1A87-F25B-C84C-8D01-D3A31AF5D221}" destId="{C051AFBC-A564-624F-87CE-34B09C119FEF}" srcOrd="2" destOrd="0" parTransId="{58DCBD15-A5E2-E044-B3A8-CD13F93D5ED5}" sibTransId="{6061EF4E-B015-1D4E-A35D-96FCFBE7119F}"/>
    <dgm:cxn modelId="{FEDE68A4-5BA6-0A4B-8AB9-7FCC70BA1943}" srcId="{FD0C1A87-F25B-C84C-8D01-D3A31AF5D221}" destId="{F241997B-4379-CE45-8567-CD1C815B7A5A}" srcOrd="4" destOrd="0" parTransId="{3F6110E8-6BF6-4E45-8339-C9FCE7DE9924}" sibTransId="{B25CB326-7CBB-3D4A-AFFD-FE605BCF9545}"/>
    <dgm:cxn modelId="{0C6BA8A6-2527-1C4D-845B-24C44C9185C5}" srcId="{FD0C1A87-F25B-C84C-8D01-D3A31AF5D221}" destId="{FECC6F22-1C87-1D48-B1F1-0BE2DF70AC64}" srcOrd="3" destOrd="0" parTransId="{20BB644F-1584-6043-BD32-3EDA484C93AF}" sibTransId="{75F99E10-9BC8-204E-B70A-0775BF4653FA}"/>
    <dgm:cxn modelId="{C9B140C4-4A82-1041-98BA-076909BAFC90}" type="presOf" srcId="{FECC6F22-1C87-1D48-B1F1-0BE2DF70AC64}" destId="{F04E879E-5192-C847-9E74-C1160A6D9D7B}" srcOrd="0" destOrd="0" presId="urn:microsoft.com/office/officeart/2005/8/layout/chevron1"/>
    <dgm:cxn modelId="{133C94CB-DE04-8547-AF34-0E359452396E}" type="presOf" srcId="{F241997B-4379-CE45-8567-CD1C815B7A5A}" destId="{06B6CA11-802A-494A-A489-BE5C74804A0A}" srcOrd="0" destOrd="0" presId="urn:microsoft.com/office/officeart/2005/8/layout/chevron1"/>
    <dgm:cxn modelId="{EBC42FE0-F70B-A646-BDA4-045938D0FBA5}" type="presOf" srcId="{6B69EBAE-8F9F-4248-9B33-5B7978418044}" destId="{1C6F70D9-6872-4B4D-B9FA-83DDECF2C4C6}" srcOrd="0" destOrd="0" presId="urn:microsoft.com/office/officeart/2005/8/layout/chevron1"/>
    <dgm:cxn modelId="{F4D447F8-FB87-C845-B32C-AA5293EA4A2D}" srcId="{FD0C1A87-F25B-C84C-8D01-D3A31AF5D221}" destId="{6B69EBAE-8F9F-4248-9B33-5B7978418044}" srcOrd="1" destOrd="0" parTransId="{ABD30539-8D04-7B4A-BE75-696B39E70B7B}" sibTransId="{97E6B864-2B89-D44C-8CDB-BD9FC583DA8E}"/>
    <dgm:cxn modelId="{F1376E87-CDFA-594E-9979-5685EF8B0B7F}" type="presParOf" srcId="{93B93DA5-968C-3242-9EC3-4D034C2C7452}" destId="{A6424FC0-14FD-E242-B2EF-04F3894B2836}" srcOrd="0" destOrd="0" presId="urn:microsoft.com/office/officeart/2005/8/layout/chevron1"/>
    <dgm:cxn modelId="{62C8C29B-0E53-1446-9B44-4A787093711F}" type="presParOf" srcId="{93B93DA5-968C-3242-9EC3-4D034C2C7452}" destId="{7E89070D-32F3-964F-8FD6-00EDA8291263}" srcOrd="1" destOrd="0" presId="urn:microsoft.com/office/officeart/2005/8/layout/chevron1"/>
    <dgm:cxn modelId="{55361F1A-C780-6243-A10A-9E2BCBEA0DEC}" type="presParOf" srcId="{93B93DA5-968C-3242-9EC3-4D034C2C7452}" destId="{1C6F70D9-6872-4B4D-B9FA-83DDECF2C4C6}" srcOrd="2" destOrd="0" presId="urn:microsoft.com/office/officeart/2005/8/layout/chevron1"/>
    <dgm:cxn modelId="{031E53D5-8B97-C64C-A4B3-74FA739B7013}" type="presParOf" srcId="{93B93DA5-968C-3242-9EC3-4D034C2C7452}" destId="{92C652DF-0E52-4240-82F6-1C64078BF6BD}" srcOrd="3" destOrd="0" presId="urn:microsoft.com/office/officeart/2005/8/layout/chevron1"/>
    <dgm:cxn modelId="{02122D3D-5544-5841-AE68-3E189B8354A8}" type="presParOf" srcId="{93B93DA5-968C-3242-9EC3-4D034C2C7452}" destId="{3962E4B9-80B9-7F4B-B4AE-BB52154AE416}" srcOrd="4" destOrd="0" presId="urn:microsoft.com/office/officeart/2005/8/layout/chevron1"/>
    <dgm:cxn modelId="{9A415B16-F2D3-414B-B6AC-5B6A40504A08}" type="presParOf" srcId="{93B93DA5-968C-3242-9EC3-4D034C2C7452}" destId="{ADAB7FB5-112C-4544-8C04-AF421E90CFCE}" srcOrd="5" destOrd="0" presId="urn:microsoft.com/office/officeart/2005/8/layout/chevron1"/>
    <dgm:cxn modelId="{601977B4-95BD-A642-AFD4-D0CE9112AB9F}" type="presParOf" srcId="{93B93DA5-968C-3242-9EC3-4D034C2C7452}" destId="{F04E879E-5192-C847-9E74-C1160A6D9D7B}" srcOrd="6" destOrd="0" presId="urn:microsoft.com/office/officeart/2005/8/layout/chevron1"/>
    <dgm:cxn modelId="{1CE42DBB-2414-EB44-B6D0-709078DBAC91}" type="presParOf" srcId="{93B93DA5-968C-3242-9EC3-4D034C2C7452}" destId="{8C78EB6E-26A0-C948-BC58-D43307DE5F9C}" srcOrd="7" destOrd="0" presId="urn:microsoft.com/office/officeart/2005/8/layout/chevron1"/>
    <dgm:cxn modelId="{E292F296-BE1C-5249-B9B7-7289E6A5B6F2}" type="presParOf" srcId="{93B93DA5-968C-3242-9EC3-4D034C2C7452}" destId="{06B6CA11-802A-494A-A489-BE5C74804A0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D70D7A-E5F3-E04D-87E9-064CF966A20C}" type="doc">
      <dgm:prSet loTypeId="urn:microsoft.com/office/officeart/2005/8/layout/StepDownProcess" loCatId="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7DC22DD-329C-8C40-A0AD-2806B9ADE2B8}">
      <dgm:prSet phldrT="[Text]"/>
      <dgm:spPr/>
      <dgm:t>
        <a:bodyPr/>
        <a:lstStyle/>
        <a:p>
          <a:r>
            <a:rPr lang="en-US" dirty="0"/>
            <a:t>MITM</a:t>
          </a:r>
        </a:p>
      </dgm:t>
    </dgm:pt>
    <dgm:pt modelId="{C492643B-74F1-E342-9219-0B342D77740A}" type="parTrans" cxnId="{D68AAFAF-A2A5-A54D-A0F8-6292C3EB995E}">
      <dgm:prSet/>
      <dgm:spPr/>
      <dgm:t>
        <a:bodyPr/>
        <a:lstStyle/>
        <a:p>
          <a:endParaRPr lang="en-US"/>
        </a:p>
      </dgm:t>
    </dgm:pt>
    <dgm:pt modelId="{13C2693B-AD35-7543-8735-33D6FA4B4D80}" type="sibTrans" cxnId="{D68AAFAF-A2A5-A54D-A0F8-6292C3EB995E}">
      <dgm:prSet/>
      <dgm:spPr/>
      <dgm:t>
        <a:bodyPr/>
        <a:lstStyle/>
        <a:p>
          <a:endParaRPr lang="en-US"/>
        </a:p>
      </dgm:t>
    </dgm:pt>
    <dgm:pt modelId="{18E36B1C-4F0A-884A-AA24-8D028CE9667A}">
      <dgm:prSet phldrT="[Text]"/>
      <dgm:spPr/>
      <dgm:t>
        <a:bodyPr/>
        <a:lstStyle/>
        <a:p>
          <a:r>
            <a:rPr lang="en-US" dirty="0"/>
            <a:t>Privileged Position</a:t>
          </a:r>
        </a:p>
      </dgm:t>
    </dgm:pt>
    <dgm:pt modelId="{5DC1B5CA-03D0-5343-94F6-5636C40751FD}" type="parTrans" cxnId="{A5236875-6DB5-8F40-AF21-A98E99A8A493}">
      <dgm:prSet/>
      <dgm:spPr/>
      <dgm:t>
        <a:bodyPr/>
        <a:lstStyle/>
        <a:p>
          <a:endParaRPr lang="en-US"/>
        </a:p>
      </dgm:t>
    </dgm:pt>
    <dgm:pt modelId="{A32CF3A7-745D-0F44-8D59-2D6D65805628}" type="sibTrans" cxnId="{A5236875-6DB5-8F40-AF21-A98E99A8A493}">
      <dgm:prSet/>
      <dgm:spPr/>
      <dgm:t>
        <a:bodyPr/>
        <a:lstStyle/>
        <a:p>
          <a:endParaRPr lang="en-US"/>
        </a:p>
      </dgm:t>
    </dgm:pt>
    <dgm:pt modelId="{1534889F-9D08-1348-A8F3-47750A5BF2DF}">
      <dgm:prSet phldrT="[Text]"/>
      <dgm:spPr/>
      <dgm:t>
        <a:bodyPr/>
        <a:lstStyle/>
        <a:p>
          <a:r>
            <a:rPr lang="en-US" dirty="0"/>
            <a:t>HTTP</a:t>
          </a:r>
        </a:p>
      </dgm:t>
    </dgm:pt>
    <dgm:pt modelId="{D3E6EAFE-CE9F-ED4E-A708-74B850B68B49}" type="parTrans" cxnId="{16DAEFC7-5027-7742-9F39-BC8D1CF2C626}">
      <dgm:prSet/>
      <dgm:spPr/>
      <dgm:t>
        <a:bodyPr/>
        <a:lstStyle/>
        <a:p>
          <a:endParaRPr lang="en-US"/>
        </a:p>
      </dgm:t>
    </dgm:pt>
    <dgm:pt modelId="{6701596F-D6AF-5048-B8C6-06697B595F67}" type="sibTrans" cxnId="{16DAEFC7-5027-7742-9F39-BC8D1CF2C626}">
      <dgm:prSet/>
      <dgm:spPr/>
      <dgm:t>
        <a:bodyPr/>
        <a:lstStyle/>
        <a:p>
          <a:endParaRPr lang="en-US"/>
        </a:p>
      </dgm:t>
    </dgm:pt>
    <dgm:pt modelId="{0D9FC8B7-9C33-7E49-AB7D-06BFB1562218}">
      <dgm:prSet phldrT="[Text]"/>
      <dgm:spPr/>
      <dgm:t>
        <a:bodyPr/>
        <a:lstStyle/>
        <a:p>
          <a:r>
            <a:rPr lang="en-US" dirty="0"/>
            <a:t>Poor Controls</a:t>
          </a:r>
        </a:p>
      </dgm:t>
    </dgm:pt>
    <dgm:pt modelId="{1609F600-B081-B74C-8301-C7C9D7F77B84}" type="parTrans" cxnId="{6F8CE23E-62B9-6045-8564-18CB6CD4AEB3}">
      <dgm:prSet/>
      <dgm:spPr/>
      <dgm:t>
        <a:bodyPr/>
        <a:lstStyle/>
        <a:p>
          <a:endParaRPr lang="en-US"/>
        </a:p>
      </dgm:t>
    </dgm:pt>
    <dgm:pt modelId="{04A2EE9A-171E-4B45-B8A4-C22D37812D40}" type="sibTrans" cxnId="{6F8CE23E-62B9-6045-8564-18CB6CD4AEB3}">
      <dgm:prSet/>
      <dgm:spPr/>
      <dgm:t>
        <a:bodyPr/>
        <a:lstStyle/>
        <a:p>
          <a:endParaRPr lang="en-US"/>
        </a:p>
      </dgm:t>
    </dgm:pt>
    <dgm:pt modelId="{6A59078A-D858-C443-988C-D4BB6CE143BC}">
      <dgm:prSet phldrT="[Text]"/>
      <dgm:spPr/>
      <dgm:t>
        <a:bodyPr/>
        <a:lstStyle/>
        <a:p>
          <a:r>
            <a:rPr lang="en-US" dirty="0"/>
            <a:t>YOU</a:t>
          </a:r>
        </a:p>
      </dgm:t>
    </dgm:pt>
    <dgm:pt modelId="{052C5C3C-9260-C34B-9ACA-5D0EC89D8BFB}" type="parTrans" cxnId="{2801A3B4-2AEC-ED47-B2F8-4B16455AA50A}">
      <dgm:prSet/>
      <dgm:spPr/>
      <dgm:t>
        <a:bodyPr/>
        <a:lstStyle/>
        <a:p>
          <a:endParaRPr lang="en-US"/>
        </a:p>
      </dgm:t>
    </dgm:pt>
    <dgm:pt modelId="{96822BBA-043F-7E4A-9E3E-F56BE1E8E856}" type="sibTrans" cxnId="{2801A3B4-2AEC-ED47-B2F8-4B16455AA50A}">
      <dgm:prSet/>
      <dgm:spPr/>
      <dgm:t>
        <a:bodyPr/>
        <a:lstStyle/>
        <a:p>
          <a:endParaRPr lang="en-US"/>
        </a:p>
      </dgm:t>
    </dgm:pt>
    <dgm:pt modelId="{FAE1770D-097D-724C-AECF-31427B7909CA}">
      <dgm:prSet phldrT="[Text]"/>
      <dgm:spPr/>
      <dgm:t>
        <a:bodyPr/>
        <a:lstStyle/>
        <a:p>
          <a:r>
            <a:rPr lang="en-US" dirty="0"/>
            <a:t>Browse</a:t>
          </a:r>
        </a:p>
      </dgm:t>
    </dgm:pt>
    <dgm:pt modelId="{59EEBD10-B149-D348-8EFB-9659D4DC5AA3}" type="parTrans" cxnId="{1F511F02-BB29-E34E-9DCE-F179A1E1C30A}">
      <dgm:prSet/>
      <dgm:spPr/>
      <dgm:t>
        <a:bodyPr/>
        <a:lstStyle/>
        <a:p>
          <a:endParaRPr lang="en-US"/>
        </a:p>
      </dgm:t>
    </dgm:pt>
    <dgm:pt modelId="{32500593-1024-8841-9B85-E669817393A1}" type="sibTrans" cxnId="{1F511F02-BB29-E34E-9DCE-F179A1E1C30A}">
      <dgm:prSet/>
      <dgm:spPr/>
      <dgm:t>
        <a:bodyPr/>
        <a:lstStyle/>
        <a:p>
          <a:endParaRPr lang="en-US"/>
        </a:p>
      </dgm:t>
    </dgm:pt>
    <dgm:pt modelId="{83632ADF-FFEB-7F4F-8F1B-3DA72315516D}" type="pres">
      <dgm:prSet presAssocID="{0AD70D7A-E5F3-E04D-87E9-064CF966A20C}" presName="rootnode" presStyleCnt="0">
        <dgm:presLayoutVars>
          <dgm:chMax/>
          <dgm:chPref/>
          <dgm:dir/>
          <dgm:animLvl val="lvl"/>
        </dgm:presLayoutVars>
      </dgm:prSet>
      <dgm:spPr/>
    </dgm:pt>
    <dgm:pt modelId="{E112A1A2-A92D-4942-A310-4CA890C69099}" type="pres">
      <dgm:prSet presAssocID="{57DC22DD-329C-8C40-A0AD-2806B9ADE2B8}" presName="composite" presStyleCnt="0"/>
      <dgm:spPr/>
    </dgm:pt>
    <dgm:pt modelId="{B7501BD2-C29C-C549-B15F-61F63BF3B188}" type="pres">
      <dgm:prSet presAssocID="{57DC22DD-329C-8C40-A0AD-2806B9ADE2B8}" presName="bentUpArrow1" presStyleLbl="alignImgPlace1" presStyleIdx="0" presStyleCnt="2"/>
      <dgm:spPr/>
    </dgm:pt>
    <dgm:pt modelId="{24FAFA33-5AF6-C941-9884-CB97CFFA6CF2}" type="pres">
      <dgm:prSet presAssocID="{57DC22DD-329C-8C40-A0AD-2806B9ADE2B8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75C445E2-EC91-8D46-8BAF-5FF47645AEAD}" type="pres">
      <dgm:prSet presAssocID="{57DC22DD-329C-8C40-A0AD-2806B9ADE2B8}" presName="ChildText" presStyleLbl="revTx" presStyleIdx="0" presStyleCnt="3" custScaleX="353090" custLinFactX="26310" custLinFactNeighborX="100000" custLinFactNeighborY="679">
        <dgm:presLayoutVars>
          <dgm:chMax val="0"/>
          <dgm:chPref val="0"/>
          <dgm:bulletEnabled val="1"/>
        </dgm:presLayoutVars>
      </dgm:prSet>
      <dgm:spPr/>
    </dgm:pt>
    <dgm:pt modelId="{8418B861-C43E-784C-84C6-5C25376042BD}" type="pres">
      <dgm:prSet presAssocID="{13C2693B-AD35-7543-8735-33D6FA4B4D80}" presName="sibTrans" presStyleCnt="0"/>
      <dgm:spPr/>
    </dgm:pt>
    <dgm:pt modelId="{E5625756-E4F3-7D4E-B6AC-56673A8FE1AC}" type="pres">
      <dgm:prSet presAssocID="{1534889F-9D08-1348-A8F3-47750A5BF2DF}" presName="composite" presStyleCnt="0"/>
      <dgm:spPr/>
    </dgm:pt>
    <dgm:pt modelId="{61383978-DC24-8B46-8040-5387298826F2}" type="pres">
      <dgm:prSet presAssocID="{1534889F-9D08-1348-A8F3-47750A5BF2DF}" presName="bentUpArrow1" presStyleLbl="alignImgPlace1" presStyleIdx="1" presStyleCnt="2"/>
      <dgm:spPr/>
    </dgm:pt>
    <dgm:pt modelId="{99ACA4DC-7EEC-4E4E-9818-77D2BD6EE8F8}" type="pres">
      <dgm:prSet presAssocID="{1534889F-9D08-1348-A8F3-47750A5BF2DF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80F6A234-BF84-6444-86EF-ED6B4018F947}" type="pres">
      <dgm:prSet presAssocID="{1534889F-9D08-1348-A8F3-47750A5BF2DF}" presName="ChildText" presStyleLbl="revTx" presStyleIdx="1" presStyleCnt="3" custScaleX="309313" custLinFactX="13953" custLinFactNeighborX="100000" custLinFactNeighborY="1359">
        <dgm:presLayoutVars>
          <dgm:chMax val="0"/>
          <dgm:chPref val="0"/>
          <dgm:bulletEnabled val="1"/>
        </dgm:presLayoutVars>
      </dgm:prSet>
      <dgm:spPr/>
    </dgm:pt>
    <dgm:pt modelId="{FF3A6875-36B1-5D45-A051-87D3B7EC2926}" type="pres">
      <dgm:prSet presAssocID="{6701596F-D6AF-5048-B8C6-06697B595F67}" presName="sibTrans" presStyleCnt="0"/>
      <dgm:spPr/>
    </dgm:pt>
    <dgm:pt modelId="{83FD6477-51C6-1C4C-A1F7-53B2C435EE18}" type="pres">
      <dgm:prSet presAssocID="{6A59078A-D858-C443-988C-D4BB6CE143BC}" presName="composite" presStyleCnt="0"/>
      <dgm:spPr/>
    </dgm:pt>
    <dgm:pt modelId="{032EC06E-A7D6-DC43-A33A-D7764648E558}" type="pres">
      <dgm:prSet presAssocID="{6A59078A-D858-C443-988C-D4BB6CE143BC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  <dgm:pt modelId="{1C2766F4-2B41-C941-918F-D16ED4902266}" type="pres">
      <dgm:prSet presAssocID="{6A59078A-D858-C443-988C-D4BB6CE143BC}" presName="FinalChildText" presStyleLbl="revTx" presStyleIdx="2" presStyleCnt="3" custScaleX="185293" custLinFactNeighborX="56214" custLinFactNeighborY="2038">
        <dgm:presLayoutVars>
          <dgm:chMax val="0"/>
          <dgm:chPref val="0"/>
          <dgm:bulletEnabled val="1"/>
        </dgm:presLayoutVars>
      </dgm:prSet>
      <dgm:spPr/>
    </dgm:pt>
  </dgm:ptLst>
  <dgm:cxnLst>
    <dgm:cxn modelId="{1F511F02-BB29-E34E-9DCE-F179A1E1C30A}" srcId="{6A59078A-D858-C443-988C-D4BB6CE143BC}" destId="{FAE1770D-097D-724C-AECF-31427B7909CA}" srcOrd="0" destOrd="0" parTransId="{59EEBD10-B149-D348-8EFB-9659D4DC5AA3}" sibTransId="{32500593-1024-8841-9B85-E669817393A1}"/>
    <dgm:cxn modelId="{EDC5960C-499E-B64C-9456-F75B5D425360}" type="presOf" srcId="{0AD70D7A-E5F3-E04D-87E9-064CF966A20C}" destId="{83632ADF-FFEB-7F4F-8F1B-3DA72315516D}" srcOrd="0" destOrd="0" presId="urn:microsoft.com/office/officeart/2005/8/layout/StepDownProcess"/>
    <dgm:cxn modelId="{18A33C35-CCCC-D34E-976B-7A1ADF645AB4}" type="presOf" srcId="{1534889F-9D08-1348-A8F3-47750A5BF2DF}" destId="{99ACA4DC-7EEC-4E4E-9818-77D2BD6EE8F8}" srcOrd="0" destOrd="0" presId="urn:microsoft.com/office/officeart/2005/8/layout/StepDownProcess"/>
    <dgm:cxn modelId="{6F8CE23E-62B9-6045-8564-18CB6CD4AEB3}" srcId="{1534889F-9D08-1348-A8F3-47750A5BF2DF}" destId="{0D9FC8B7-9C33-7E49-AB7D-06BFB1562218}" srcOrd="0" destOrd="0" parTransId="{1609F600-B081-B74C-8301-C7C9D7F77B84}" sibTransId="{04A2EE9A-171E-4B45-B8A4-C22D37812D40}"/>
    <dgm:cxn modelId="{A5236875-6DB5-8F40-AF21-A98E99A8A493}" srcId="{57DC22DD-329C-8C40-A0AD-2806B9ADE2B8}" destId="{18E36B1C-4F0A-884A-AA24-8D028CE9667A}" srcOrd="0" destOrd="0" parTransId="{5DC1B5CA-03D0-5343-94F6-5636C40751FD}" sibTransId="{A32CF3A7-745D-0F44-8D59-2D6D65805628}"/>
    <dgm:cxn modelId="{5486279D-3676-2340-855D-3C3744D4AE88}" type="presOf" srcId="{0D9FC8B7-9C33-7E49-AB7D-06BFB1562218}" destId="{80F6A234-BF84-6444-86EF-ED6B4018F947}" srcOrd="0" destOrd="0" presId="urn:microsoft.com/office/officeart/2005/8/layout/StepDownProcess"/>
    <dgm:cxn modelId="{836544A8-640D-D049-9484-4E78D313C874}" type="presOf" srcId="{57DC22DD-329C-8C40-A0AD-2806B9ADE2B8}" destId="{24FAFA33-5AF6-C941-9884-CB97CFFA6CF2}" srcOrd="0" destOrd="0" presId="urn:microsoft.com/office/officeart/2005/8/layout/StepDownProcess"/>
    <dgm:cxn modelId="{D68AAFAF-A2A5-A54D-A0F8-6292C3EB995E}" srcId="{0AD70D7A-E5F3-E04D-87E9-064CF966A20C}" destId="{57DC22DD-329C-8C40-A0AD-2806B9ADE2B8}" srcOrd="0" destOrd="0" parTransId="{C492643B-74F1-E342-9219-0B342D77740A}" sibTransId="{13C2693B-AD35-7543-8735-33D6FA4B4D80}"/>
    <dgm:cxn modelId="{2801A3B4-2AEC-ED47-B2F8-4B16455AA50A}" srcId="{0AD70D7A-E5F3-E04D-87E9-064CF966A20C}" destId="{6A59078A-D858-C443-988C-D4BB6CE143BC}" srcOrd="2" destOrd="0" parTransId="{052C5C3C-9260-C34B-9ACA-5D0EC89D8BFB}" sibTransId="{96822BBA-043F-7E4A-9E3E-F56BE1E8E856}"/>
    <dgm:cxn modelId="{284D58C4-EDDA-BB49-BCB6-19DEC533CFCD}" type="presOf" srcId="{18E36B1C-4F0A-884A-AA24-8D028CE9667A}" destId="{75C445E2-EC91-8D46-8BAF-5FF47645AEAD}" srcOrd="0" destOrd="0" presId="urn:microsoft.com/office/officeart/2005/8/layout/StepDownProcess"/>
    <dgm:cxn modelId="{16DAEFC7-5027-7742-9F39-BC8D1CF2C626}" srcId="{0AD70D7A-E5F3-E04D-87E9-064CF966A20C}" destId="{1534889F-9D08-1348-A8F3-47750A5BF2DF}" srcOrd="1" destOrd="0" parTransId="{D3E6EAFE-CE9F-ED4E-A708-74B850B68B49}" sibTransId="{6701596F-D6AF-5048-B8C6-06697B595F67}"/>
    <dgm:cxn modelId="{D6E0E9D2-F688-DD4B-91ED-C8C84ACB6AFB}" type="presOf" srcId="{FAE1770D-097D-724C-AECF-31427B7909CA}" destId="{1C2766F4-2B41-C941-918F-D16ED4902266}" srcOrd="0" destOrd="0" presId="urn:microsoft.com/office/officeart/2005/8/layout/StepDownProcess"/>
    <dgm:cxn modelId="{3E1752DD-BB80-E147-B2C7-6DBDD31DAD85}" type="presOf" srcId="{6A59078A-D858-C443-988C-D4BB6CE143BC}" destId="{032EC06E-A7D6-DC43-A33A-D7764648E558}" srcOrd="0" destOrd="0" presId="urn:microsoft.com/office/officeart/2005/8/layout/StepDownProcess"/>
    <dgm:cxn modelId="{6E934A25-52D2-4F44-9801-4C71E60250CE}" type="presParOf" srcId="{83632ADF-FFEB-7F4F-8F1B-3DA72315516D}" destId="{E112A1A2-A92D-4942-A310-4CA890C69099}" srcOrd="0" destOrd="0" presId="urn:microsoft.com/office/officeart/2005/8/layout/StepDownProcess"/>
    <dgm:cxn modelId="{F95820D7-7BBE-F943-B900-9949816180BD}" type="presParOf" srcId="{E112A1A2-A92D-4942-A310-4CA890C69099}" destId="{B7501BD2-C29C-C549-B15F-61F63BF3B188}" srcOrd="0" destOrd="0" presId="urn:microsoft.com/office/officeart/2005/8/layout/StepDownProcess"/>
    <dgm:cxn modelId="{85202CD7-C744-4641-BC67-10165B1C107D}" type="presParOf" srcId="{E112A1A2-A92D-4942-A310-4CA890C69099}" destId="{24FAFA33-5AF6-C941-9884-CB97CFFA6CF2}" srcOrd="1" destOrd="0" presId="urn:microsoft.com/office/officeart/2005/8/layout/StepDownProcess"/>
    <dgm:cxn modelId="{E4D9A2AC-3C29-074A-9F34-6927D7FEA596}" type="presParOf" srcId="{E112A1A2-A92D-4942-A310-4CA890C69099}" destId="{75C445E2-EC91-8D46-8BAF-5FF47645AEAD}" srcOrd="2" destOrd="0" presId="urn:microsoft.com/office/officeart/2005/8/layout/StepDownProcess"/>
    <dgm:cxn modelId="{6A276DDC-68B5-5740-8BD6-C97F9CAC819D}" type="presParOf" srcId="{83632ADF-FFEB-7F4F-8F1B-3DA72315516D}" destId="{8418B861-C43E-784C-84C6-5C25376042BD}" srcOrd="1" destOrd="0" presId="urn:microsoft.com/office/officeart/2005/8/layout/StepDownProcess"/>
    <dgm:cxn modelId="{724902DF-DEE0-D94C-8004-AD81D7D16C3F}" type="presParOf" srcId="{83632ADF-FFEB-7F4F-8F1B-3DA72315516D}" destId="{E5625756-E4F3-7D4E-B6AC-56673A8FE1AC}" srcOrd="2" destOrd="0" presId="urn:microsoft.com/office/officeart/2005/8/layout/StepDownProcess"/>
    <dgm:cxn modelId="{23439888-0490-F74B-B9E9-7BBBFA1E0B1B}" type="presParOf" srcId="{E5625756-E4F3-7D4E-B6AC-56673A8FE1AC}" destId="{61383978-DC24-8B46-8040-5387298826F2}" srcOrd="0" destOrd="0" presId="urn:microsoft.com/office/officeart/2005/8/layout/StepDownProcess"/>
    <dgm:cxn modelId="{7F354EF9-0B1C-5F4E-AE36-7B0B9E2720EB}" type="presParOf" srcId="{E5625756-E4F3-7D4E-B6AC-56673A8FE1AC}" destId="{99ACA4DC-7EEC-4E4E-9818-77D2BD6EE8F8}" srcOrd="1" destOrd="0" presId="urn:microsoft.com/office/officeart/2005/8/layout/StepDownProcess"/>
    <dgm:cxn modelId="{3ABDF0B1-70B4-994D-AB34-D558D2FDE2DE}" type="presParOf" srcId="{E5625756-E4F3-7D4E-B6AC-56673A8FE1AC}" destId="{80F6A234-BF84-6444-86EF-ED6B4018F947}" srcOrd="2" destOrd="0" presId="urn:microsoft.com/office/officeart/2005/8/layout/StepDownProcess"/>
    <dgm:cxn modelId="{2B951CB7-D9C7-084D-86C5-54489F54A494}" type="presParOf" srcId="{83632ADF-FFEB-7F4F-8F1B-3DA72315516D}" destId="{FF3A6875-36B1-5D45-A051-87D3B7EC2926}" srcOrd="3" destOrd="0" presId="urn:microsoft.com/office/officeart/2005/8/layout/StepDownProcess"/>
    <dgm:cxn modelId="{E9C1569B-0D56-514C-8A90-5B61100A783B}" type="presParOf" srcId="{83632ADF-FFEB-7F4F-8F1B-3DA72315516D}" destId="{83FD6477-51C6-1C4C-A1F7-53B2C435EE18}" srcOrd="4" destOrd="0" presId="urn:microsoft.com/office/officeart/2005/8/layout/StepDownProcess"/>
    <dgm:cxn modelId="{31CB342F-5A85-1F42-BA14-BD79037F3A83}" type="presParOf" srcId="{83FD6477-51C6-1C4C-A1F7-53B2C435EE18}" destId="{032EC06E-A7D6-DC43-A33A-D7764648E558}" srcOrd="0" destOrd="0" presId="urn:microsoft.com/office/officeart/2005/8/layout/StepDownProcess"/>
    <dgm:cxn modelId="{C25238D2-1685-3843-99F9-44F5E5894F59}" type="presParOf" srcId="{83FD6477-51C6-1C4C-A1F7-53B2C435EE18}" destId="{1C2766F4-2B41-C941-918F-D16ED4902266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0C1A87-F25B-C84C-8D01-D3A31AF5D221}" type="doc">
      <dgm:prSet loTypeId="urn:microsoft.com/office/officeart/2005/8/layout/chevron1" loCatId="" qsTypeId="urn:microsoft.com/office/officeart/2005/8/quickstyle/simple4" qsCatId="simple" csTypeId="urn:microsoft.com/office/officeart/2005/8/colors/accent4_3" csCatId="accent4" phldr="1"/>
      <dgm:spPr/>
    </dgm:pt>
    <dgm:pt modelId="{644CC2A7-085F-BF4D-A814-3EEE40C90A55}">
      <dgm:prSet phldrT="[Text]"/>
      <dgm:spPr/>
      <dgm:t>
        <a:bodyPr/>
        <a:lstStyle/>
        <a:p>
          <a:r>
            <a:rPr lang="en-US" dirty="0"/>
            <a:t>Infection</a:t>
          </a:r>
        </a:p>
      </dgm:t>
    </dgm:pt>
    <dgm:pt modelId="{EF3451AF-9459-714E-A5FF-014700B5A620}" type="parTrans" cxnId="{9DEE100E-DDCC-8244-BF59-B3AF1B6C697C}">
      <dgm:prSet/>
      <dgm:spPr/>
      <dgm:t>
        <a:bodyPr/>
        <a:lstStyle/>
        <a:p>
          <a:endParaRPr lang="en-US"/>
        </a:p>
      </dgm:t>
    </dgm:pt>
    <dgm:pt modelId="{53E0F6B3-6C7B-A243-9588-601D98892125}" type="sibTrans" cxnId="{9DEE100E-DDCC-8244-BF59-B3AF1B6C697C}">
      <dgm:prSet/>
      <dgm:spPr/>
      <dgm:t>
        <a:bodyPr/>
        <a:lstStyle/>
        <a:p>
          <a:endParaRPr lang="en-US"/>
        </a:p>
      </dgm:t>
    </dgm:pt>
    <dgm:pt modelId="{FECC6F22-1C87-1D48-B1F1-0BE2DF70AC64}">
      <dgm:prSet phldrT="[Text]"/>
      <dgm:spPr/>
      <dgm:t>
        <a:bodyPr/>
        <a:lstStyle/>
        <a:p>
          <a:r>
            <a:rPr lang="en-US" dirty="0"/>
            <a:t>Encrypt</a:t>
          </a:r>
        </a:p>
      </dgm:t>
    </dgm:pt>
    <dgm:pt modelId="{20BB644F-1584-6043-BD32-3EDA484C93AF}" type="parTrans" cxnId="{0C6BA8A6-2527-1C4D-845B-24C44C9185C5}">
      <dgm:prSet/>
      <dgm:spPr/>
      <dgm:t>
        <a:bodyPr/>
        <a:lstStyle/>
        <a:p>
          <a:endParaRPr lang="en-US"/>
        </a:p>
      </dgm:t>
    </dgm:pt>
    <dgm:pt modelId="{75F99E10-9BC8-204E-B70A-0775BF4653FA}" type="sibTrans" cxnId="{0C6BA8A6-2527-1C4D-845B-24C44C9185C5}">
      <dgm:prSet/>
      <dgm:spPr/>
      <dgm:t>
        <a:bodyPr/>
        <a:lstStyle/>
        <a:p>
          <a:endParaRPr lang="en-US"/>
        </a:p>
      </dgm:t>
    </dgm:pt>
    <dgm:pt modelId="{F241997B-4379-CE45-8567-CD1C815B7A5A}">
      <dgm:prSet phldrT="[Text]"/>
      <dgm:spPr/>
      <dgm:t>
        <a:bodyPr/>
        <a:lstStyle/>
        <a:p>
          <a:r>
            <a:rPr lang="en-US" dirty="0"/>
            <a:t>Demand</a:t>
          </a:r>
        </a:p>
      </dgm:t>
    </dgm:pt>
    <dgm:pt modelId="{3F6110E8-6BF6-4E45-8339-C9FCE7DE9924}" type="parTrans" cxnId="{FEDE68A4-5BA6-0A4B-8AB9-7FCC70BA1943}">
      <dgm:prSet/>
      <dgm:spPr/>
      <dgm:t>
        <a:bodyPr/>
        <a:lstStyle/>
        <a:p>
          <a:endParaRPr lang="en-US"/>
        </a:p>
      </dgm:t>
    </dgm:pt>
    <dgm:pt modelId="{B25CB326-7CBB-3D4A-AFFD-FE605BCF9545}" type="sibTrans" cxnId="{FEDE68A4-5BA6-0A4B-8AB9-7FCC70BA1943}">
      <dgm:prSet/>
      <dgm:spPr/>
      <dgm:t>
        <a:bodyPr/>
        <a:lstStyle/>
        <a:p>
          <a:endParaRPr lang="en-US"/>
        </a:p>
      </dgm:t>
    </dgm:pt>
    <dgm:pt modelId="{6B69EBAE-8F9F-4248-9B33-5B7978418044}">
      <dgm:prSet/>
      <dgm:spPr>
        <a:ln w="50800">
          <a:solidFill>
            <a:srgbClr val="FF0000"/>
          </a:solidFill>
        </a:ln>
      </dgm:spPr>
      <dgm:t>
        <a:bodyPr/>
        <a:lstStyle/>
        <a:p>
          <a:r>
            <a:rPr lang="en-US" dirty="0"/>
            <a:t>Recon</a:t>
          </a:r>
        </a:p>
      </dgm:t>
    </dgm:pt>
    <dgm:pt modelId="{ABD30539-8D04-7B4A-BE75-696B39E70B7B}" type="parTrans" cxnId="{F4D447F8-FB87-C845-B32C-AA5293EA4A2D}">
      <dgm:prSet/>
      <dgm:spPr/>
      <dgm:t>
        <a:bodyPr/>
        <a:lstStyle/>
        <a:p>
          <a:endParaRPr lang="en-US"/>
        </a:p>
      </dgm:t>
    </dgm:pt>
    <dgm:pt modelId="{97E6B864-2B89-D44C-8CDB-BD9FC583DA8E}" type="sibTrans" cxnId="{F4D447F8-FB87-C845-B32C-AA5293EA4A2D}">
      <dgm:prSet/>
      <dgm:spPr/>
      <dgm:t>
        <a:bodyPr/>
        <a:lstStyle/>
        <a:p>
          <a:endParaRPr lang="en-US"/>
        </a:p>
      </dgm:t>
    </dgm:pt>
    <dgm:pt modelId="{C051AFBC-A564-624F-87CE-34B09C119FEF}">
      <dgm:prSet/>
      <dgm:spPr/>
      <dgm:t>
        <a:bodyPr/>
        <a:lstStyle/>
        <a:p>
          <a:r>
            <a:rPr lang="en-US" dirty="0"/>
            <a:t>Payload</a:t>
          </a:r>
        </a:p>
      </dgm:t>
    </dgm:pt>
    <dgm:pt modelId="{58DCBD15-A5E2-E044-B3A8-CD13F93D5ED5}" type="parTrans" cxnId="{452EE889-64C4-7840-9762-35AA520A638D}">
      <dgm:prSet/>
      <dgm:spPr/>
      <dgm:t>
        <a:bodyPr/>
        <a:lstStyle/>
        <a:p>
          <a:endParaRPr lang="en-US"/>
        </a:p>
      </dgm:t>
    </dgm:pt>
    <dgm:pt modelId="{6061EF4E-B015-1D4E-A35D-96FCFBE7119F}" type="sibTrans" cxnId="{452EE889-64C4-7840-9762-35AA520A638D}">
      <dgm:prSet/>
      <dgm:spPr/>
      <dgm:t>
        <a:bodyPr/>
        <a:lstStyle/>
        <a:p>
          <a:endParaRPr lang="en-US"/>
        </a:p>
      </dgm:t>
    </dgm:pt>
    <dgm:pt modelId="{93B93DA5-968C-3242-9EC3-4D034C2C7452}" type="pres">
      <dgm:prSet presAssocID="{FD0C1A87-F25B-C84C-8D01-D3A31AF5D221}" presName="Name0" presStyleCnt="0">
        <dgm:presLayoutVars>
          <dgm:dir/>
          <dgm:animLvl val="lvl"/>
          <dgm:resizeHandles val="exact"/>
        </dgm:presLayoutVars>
      </dgm:prSet>
      <dgm:spPr/>
    </dgm:pt>
    <dgm:pt modelId="{A6424FC0-14FD-E242-B2EF-04F3894B2836}" type="pres">
      <dgm:prSet presAssocID="{644CC2A7-085F-BF4D-A814-3EEE40C90A55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7E89070D-32F3-964F-8FD6-00EDA8291263}" type="pres">
      <dgm:prSet presAssocID="{53E0F6B3-6C7B-A243-9588-601D98892125}" presName="parTxOnlySpace" presStyleCnt="0"/>
      <dgm:spPr/>
    </dgm:pt>
    <dgm:pt modelId="{1C6F70D9-6872-4B4D-B9FA-83DDECF2C4C6}" type="pres">
      <dgm:prSet presAssocID="{6B69EBAE-8F9F-4248-9B33-5B7978418044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92C652DF-0E52-4240-82F6-1C64078BF6BD}" type="pres">
      <dgm:prSet presAssocID="{97E6B864-2B89-D44C-8CDB-BD9FC583DA8E}" presName="parTxOnlySpace" presStyleCnt="0"/>
      <dgm:spPr/>
    </dgm:pt>
    <dgm:pt modelId="{3962E4B9-80B9-7F4B-B4AE-BB52154AE416}" type="pres">
      <dgm:prSet presAssocID="{C051AFBC-A564-624F-87CE-34B09C119FEF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ADAB7FB5-112C-4544-8C04-AF421E90CFCE}" type="pres">
      <dgm:prSet presAssocID="{6061EF4E-B015-1D4E-A35D-96FCFBE7119F}" presName="parTxOnlySpace" presStyleCnt="0"/>
      <dgm:spPr/>
    </dgm:pt>
    <dgm:pt modelId="{F04E879E-5192-C847-9E74-C1160A6D9D7B}" type="pres">
      <dgm:prSet presAssocID="{FECC6F22-1C87-1D48-B1F1-0BE2DF70AC64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8C78EB6E-26A0-C948-BC58-D43307DE5F9C}" type="pres">
      <dgm:prSet presAssocID="{75F99E10-9BC8-204E-B70A-0775BF4653FA}" presName="parTxOnlySpace" presStyleCnt="0"/>
      <dgm:spPr/>
    </dgm:pt>
    <dgm:pt modelId="{06B6CA11-802A-494A-A489-BE5C74804A0A}" type="pres">
      <dgm:prSet presAssocID="{F241997B-4379-CE45-8567-CD1C815B7A5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9DEE100E-DDCC-8244-BF59-B3AF1B6C697C}" srcId="{FD0C1A87-F25B-C84C-8D01-D3A31AF5D221}" destId="{644CC2A7-085F-BF4D-A814-3EEE40C90A55}" srcOrd="0" destOrd="0" parTransId="{EF3451AF-9459-714E-A5FF-014700B5A620}" sibTransId="{53E0F6B3-6C7B-A243-9588-601D98892125}"/>
    <dgm:cxn modelId="{8BDB3620-917E-0947-857A-C829B8729A93}" type="presOf" srcId="{6B69EBAE-8F9F-4248-9B33-5B7978418044}" destId="{1C6F70D9-6872-4B4D-B9FA-83DDECF2C4C6}" srcOrd="0" destOrd="0" presId="urn:microsoft.com/office/officeart/2005/8/layout/chevron1"/>
    <dgm:cxn modelId="{9BBF1B30-11D8-0049-99D7-22DF14E49986}" type="presOf" srcId="{F241997B-4379-CE45-8567-CD1C815B7A5A}" destId="{06B6CA11-802A-494A-A489-BE5C74804A0A}" srcOrd="0" destOrd="0" presId="urn:microsoft.com/office/officeart/2005/8/layout/chevron1"/>
    <dgm:cxn modelId="{DD70D558-B724-AF46-97A9-C6C335C72D59}" type="presOf" srcId="{C051AFBC-A564-624F-87CE-34B09C119FEF}" destId="{3962E4B9-80B9-7F4B-B4AE-BB52154AE416}" srcOrd="0" destOrd="0" presId="urn:microsoft.com/office/officeart/2005/8/layout/chevron1"/>
    <dgm:cxn modelId="{38F85685-83F0-4B4A-A479-EB5233F6DA63}" type="presOf" srcId="{644CC2A7-085F-BF4D-A814-3EEE40C90A55}" destId="{A6424FC0-14FD-E242-B2EF-04F3894B2836}" srcOrd="0" destOrd="0" presId="urn:microsoft.com/office/officeart/2005/8/layout/chevron1"/>
    <dgm:cxn modelId="{452EE889-64C4-7840-9762-35AA520A638D}" srcId="{FD0C1A87-F25B-C84C-8D01-D3A31AF5D221}" destId="{C051AFBC-A564-624F-87CE-34B09C119FEF}" srcOrd="2" destOrd="0" parTransId="{58DCBD15-A5E2-E044-B3A8-CD13F93D5ED5}" sibTransId="{6061EF4E-B015-1D4E-A35D-96FCFBE7119F}"/>
    <dgm:cxn modelId="{F915A58C-062F-2844-AD07-59E6D7FDA9B0}" type="presOf" srcId="{FECC6F22-1C87-1D48-B1F1-0BE2DF70AC64}" destId="{F04E879E-5192-C847-9E74-C1160A6D9D7B}" srcOrd="0" destOrd="0" presId="urn:microsoft.com/office/officeart/2005/8/layout/chevron1"/>
    <dgm:cxn modelId="{FEDE68A4-5BA6-0A4B-8AB9-7FCC70BA1943}" srcId="{FD0C1A87-F25B-C84C-8D01-D3A31AF5D221}" destId="{F241997B-4379-CE45-8567-CD1C815B7A5A}" srcOrd="4" destOrd="0" parTransId="{3F6110E8-6BF6-4E45-8339-C9FCE7DE9924}" sibTransId="{B25CB326-7CBB-3D4A-AFFD-FE605BCF9545}"/>
    <dgm:cxn modelId="{0C6BA8A6-2527-1C4D-845B-24C44C9185C5}" srcId="{FD0C1A87-F25B-C84C-8D01-D3A31AF5D221}" destId="{FECC6F22-1C87-1D48-B1F1-0BE2DF70AC64}" srcOrd="3" destOrd="0" parTransId="{20BB644F-1584-6043-BD32-3EDA484C93AF}" sibTransId="{75F99E10-9BC8-204E-B70A-0775BF4653FA}"/>
    <dgm:cxn modelId="{0C83DEF1-033C-E54A-BC68-D41D538676A2}" type="presOf" srcId="{FD0C1A87-F25B-C84C-8D01-D3A31AF5D221}" destId="{93B93DA5-968C-3242-9EC3-4D034C2C7452}" srcOrd="0" destOrd="0" presId="urn:microsoft.com/office/officeart/2005/8/layout/chevron1"/>
    <dgm:cxn modelId="{F4D447F8-FB87-C845-B32C-AA5293EA4A2D}" srcId="{FD0C1A87-F25B-C84C-8D01-D3A31AF5D221}" destId="{6B69EBAE-8F9F-4248-9B33-5B7978418044}" srcOrd="1" destOrd="0" parTransId="{ABD30539-8D04-7B4A-BE75-696B39E70B7B}" sibTransId="{97E6B864-2B89-D44C-8CDB-BD9FC583DA8E}"/>
    <dgm:cxn modelId="{4914EAA0-C17A-AD4B-B22B-5B7D30658725}" type="presParOf" srcId="{93B93DA5-968C-3242-9EC3-4D034C2C7452}" destId="{A6424FC0-14FD-E242-B2EF-04F3894B2836}" srcOrd="0" destOrd="0" presId="urn:microsoft.com/office/officeart/2005/8/layout/chevron1"/>
    <dgm:cxn modelId="{8CE6182A-10E4-EA40-AC0A-F2725308ED35}" type="presParOf" srcId="{93B93DA5-968C-3242-9EC3-4D034C2C7452}" destId="{7E89070D-32F3-964F-8FD6-00EDA8291263}" srcOrd="1" destOrd="0" presId="urn:microsoft.com/office/officeart/2005/8/layout/chevron1"/>
    <dgm:cxn modelId="{07867021-89D1-A742-8492-7563F27AECC7}" type="presParOf" srcId="{93B93DA5-968C-3242-9EC3-4D034C2C7452}" destId="{1C6F70D9-6872-4B4D-B9FA-83DDECF2C4C6}" srcOrd="2" destOrd="0" presId="urn:microsoft.com/office/officeart/2005/8/layout/chevron1"/>
    <dgm:cxn modelId="{1554ABC4-A481-494F-80C5-60753389F2CD}" type="presParOf" srcId="{93B93DA5-968C-3242-9EC3-4D034C2C7452}" destId="{92C652DF-0E52-4240-82F6-1C64078BF6BD}" srcOrd="3" destOrd="0" presId="urn:microsoft.com/office/officeart/2005/8/layout/chevron1"/>
    <dgm:cxn modelId="{585243EF-4CF7-7B49-A922-48362FCA86AE}" type="presParOf" srcId="{93B93DA5-968C-3242-9EC3-4D034C2C7452}" destId="{3962E4B9-80B9-7F4B-B4AE-BB52154AE416}" srcOrd="4" destOrd="0" presId="urn:microsoft.com/office/officeart/2005/8/layout/chevron1"/>
    <dgm:cxn modelId="{9E210EFA-C6FC-FC4B-9997-23CFAC1242E3}" type="presParOf" srcId="{93B93DA5-968C-3242-9EC3-4D034C2C7452}" destId="{ADAB7FB5-112C-4544-8C04-AF421E90CFCE}" srcOrd="5" destOrd="0" presId="urn:microsoft.com/office/officeart/2005/8/layout/chevron1"/>
    <dgm:cxn modelId="{DF288110-F2E2-D94C-A283-C792E0735194}" type="presParOf" srcId="{93B93DA5-968C-3242-9EC3-4D034C2C7452}" destId="{F04E879E-5192-C847-9E74-C1160A6D9D7B}" srcOrd="6" destOrd="0" presId="urn:microsoft.com/office/officeart/2005/8/layout/chevron1"/>
    <dgm:cxn modelId="{3899F796-59D5-C643-9A0C-1448E4EC0D3F}" type="presParOf" srcId="{93B93DA5-968C-3242-9EC3-4D034C2C7452}" destId="{8C78EB6E-26A0-C948-BC58-D43307DE5F9C}" srcOrd="7" destOrd="0" presId="urn:microsoft.com/office/officeart/2005/8/layout/chevron1"/>
    <dgm:cxn modelId="{48023544-914C-1545-B264-9B0C9AD68AD5}" type="presParOf" srcId="{93B93DA5-968C-3242-9EC3-4D034C2C7452}" destId="{06B6CA11-802A-494A-A489-BE5C74804A0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D0C1A87-F25B-C84C-8D01-D3A31AF5D221}" type="doc">
      <dgm:prSet loTypeId="urn:microsoft.com/office/officeart/2005/8/layout/chevron1" loCatId="" qsTypeId="urn:microsoft.com/office/officeart/2005/8/quickstyle/simple4" qsCatId="simple" csTypeId="urn:microsoft.com/office/officeart/2005/8/colors/accent4_3" csCatId="accent4" phldr="1"/>
      <dgm:spPr/>
    </dgm:pt>
    <dgm:pt modelId="{644CC2A7-085F-BF4D-A814-3EEE40C90A55}">
      <dgm:prSet phldrT="[Text]"/>
      <dgm:spPr/>
      <dgm:t>
        <a:bodyPr/>
        <a:lstStyle/>
        <a:p>
          <a:r>
            <a:rPr lang="en-US" dirty="0"/>
            <a:t>Infection</a:t>
          </a:r>
        </a:p>
      </dgm:t>
    </dgm:pt>
    <dgm:pt modelId="{EF3451AF-9459-714E-A5FF-014700B5A620}" type="parTrans" cxnId="{9DEE100E-DDCC-8244-BF59-B3AF1B6C697C}">
      <dgm:prSet/>
      <dgm:spPr/>
      <dgm:t>
        <a:bodyPr/>
        <a:lstStyle/>
        <a:p>
          <a:endParaRPr lang="en-US"/>
        </a:p>
      </dgm:t>
    </dgm:pt>
    <dgm:pt modelId="{53E0F6B3-6C7B-A243-9588-601D98892125}" type="sibTrans" cxnId="{9DEE100E-DDCC-8244-BF59-B3AF1B6C697C}">
      <dgm:prSet/>
      <dgm:spPr/>
      <dgm:t>
        <a:bodyPr/>
        <a:lstStyle/>
        <a:p>
          <a:endParaRPr lang="en-US"/>
        </a:p>
      </dgm:t>
    </dgm:pt>
    <dgm:pt modelId="{FECC6F22-1C87-1D48-B1F1-0BE2DF70AC64}">
      <dgm:prSet phldrT="[Text]"/>
      <dgm:spPr/>
      <dgm:t>
        <a:bodyPr/>
        <a:lstStyle/>
        <a:p>
          <a:r>
            <a:rPr lang="en-US" dirty="0"/>
            <a:t>Encrypt</a:t>
          </a:r>
        </a:p>
      </dgm:t>
    </dgm:pt>
    <dgm:pt modelId="{20BB644F-1584-6043-BD32-3EDA484C93AF}" type="parTrans" cxnId="{0C6BA8A6-2527-1C4D-845B-24C44C9185C5}">
      <dgm:prSet/>
      <dgm:spPr/>
      <dgm:t>
        <a:bodyPr/>
        <a:lstStyle/>
        <a:p>
          <a:endParaRPr lang="en-US"/>
        </a:p>
      </dgm:t>
    </dgm:pt>
    <dgm:pt modelId="{75F99E10-9BC8-204E-B70A-0775BF4653FA}" type="sibTrans" cxnId="{0C6BA8A6-2527-1C4D-845B-24C44C9185C5}">
      <dgm:prSet/>
      <dgm:spPr/>
      <dgm:t>
        <a:bodyPr/>
        <a:lstStyle/>
        <a:p>
          <a:endParaRPr lang="en-US"/>
        </a:p>
      </dgm:t>
    </dgm:pt>
    <dgm:pt modelId="{F241997B-4379-CE45-8567-CD1C815B7A5A}">
      <dgm:prSet phldrT="[Text]"/>
      <dgm:spPr/>
      <dgm:t>
        <a:bodyPr/>
        <a:lstStyle/>
        <a:p>
          <a:r>
            <a:rPr lang="en-US" dirty="0"/>
            <a:t>Demand</a:t>
          </a:r>
        </a:p>
      </dgm:t>
    </dgm:pt>
    <dgm:pt modelId="{3F6110E8-6BF6-4E45-8339-C9FCE7DE9924}" type="parTrans" cxnId="{FEDE68A4-5BA6-0A4B-8AB9-7FCC70BA1943}">
      <dgm:prSet/>
      <dgm:spPr/>
      <dgm:t>
        <a:bodyPr/>
        <a:lstStyle/>
        <a:p>
          <a:endParaRPr lang="en-US"/>
        </a:p>
      </dgm:t>
    </dgm:pt>
    <dgm:pt modelId="{B25CB326-7CBB-3D4A-AFFD-FE605BCF9545}" type="sibTrans" cxnId="{FEDE68A4-5BA6-0A4B-8AB9-7FCC70BA1943}">
      <dgm:prSet/>
      <dgm:spPr/>
      <dgm:t>
        <a:bodyPr/>
        <a:lstStyle/>
        <a:p>
          <a:endParaRPr lang="en-US"/>
        </a:p>
      </dgm:t>
    </dgm:pt>
    <dgm:pt modelId="{6B69EBAE-8F9F-4248-9B33-5B7978418044}">
      <dgm:prSet/>
      <dgm:spPr/>
      <dgm:t>
        <a:bodyPr/>
        <a:lstStyle/>
        <a:p>
          <a:r>
            <a:rPr lang="en-US" dirty="0"/>
            <a:t>Recon</a:t>
          </a:r>
        </a:p>
      </dgm:t>
    </dgm:pt>
    <dgm:pt modelId="{ABD30539-8D04-7B4A-BE75-696B39E70B7B}" type="parTrans" cxnId="{F4D447F8-FB87-C845-B32C-AA5293EA4A2D}">
      <dgm:prSet/>
      <dgm:spPr/>
      <dgm:t>
        <a:bodyPr/>
        <a:lstStyle/>
        <a:p>
          <a:endParaRPr lang="en-US"/>
        </a:p>
      </dgm:t>
    </dgm:pt>
    <dgm:pt modelId="{97E6B864-2B89-D44C-8CDB-BD9FC583DA8E}" type="sibTrans" cxnId="{F4D447F8-FB87-C845-B32C-AA5293EA4A2D}">
      <dgm:prSet/>
      <dgm:spPr/>
      <dgm:t>
        <a:bodyPr/>
        <a:lstStyle/>
        <a:p>
          <a:endParaRPr lang="en-US"/>
        </a:p>
      </dgm:t>
    </dgm:pt>
    <dgm:pt modelId="{C051AFBC-A564-624F-87CE-34B09C119FEF}">
      <dgm:prSet/>
      <dgm:spPr>
        <a:ln w="50800">
          <a:solidFill>
            <a:srgbClr val="FF0000"/>
          </a:solidFill>
        </a:ln>
      </dgm:spPr>
      <dgm:t>
        <a:bodyPr/>
        <a:lstStyle/>
        <a:p>
          <a:r>
            <a:rPr lang="en-US" dirty="0"/>
            <a:t>Payload</a:t>
          </a:r>
        </a:p>
      </dgm:t>
    </dgm:pt>
    <dgm:pt modelId="{58DCBD15-A5E2-E044-B3A8-CD13F93D5ED5}" type="parTrans" cxnId="{452EE889-64C4-7840-9762-35AA520A638D}">
      <dgm:prSet/>
      <dgm:spPr/>
      <dgm:t>
        <a:bodyPr/>
        <a:lstStyle/>
        <a:p>
          <a:endParaRPr lang="en-US"/>
        </a:p>
      </dgm:t>
    </dgm:pt>
    <dgm:pt modelId="{6061EF4E-B015-1D4E-A35D-96FCFBE7119F}" type="sibTrans" cxnId="{452EE889-64C4-7840-9762-35AA520A638D}">
      <dgm:prSet/>
      <dgm:spPr/>
      <dgm:t>
        <a:bodyPr/>
        <a:lstStyle/>
        <a:p>
          <a:endParaRPr lang="en-US"/>
        </a:p>
      </dgm:t>
    </dgm:pt>
    <dgm:pt modelId="{93B93DA5-968C-3242-9EC3-4D034C2C7452}" type="pres">
      <dgm:prSet presAssocID="{FD0C1A87-F25B-C84C-8D01-D3A31AF5D221}" presName="Name0" presStyleCnt="0">
        <dgm:presLayoutVars>
          <dgm:dir/>
          <dgm:animLvl val="lvl"/>
          <dgm:resizeHandles val="exact"/>
        </dgm:presLayoutVars>
      </dgm:prSet>
      <dgm:spPr/>
    </dgm:pt>
    <dgm:pt modelId="{A6424FC0-14FD-E242-B2EF-04F3894B2836}" type="pres">
      <dgm:prSet presAssocID="{644CC2A7-085F-BF4D-A814-3EEE40C90A55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7E89070D-32F3-964F-8FD6-00EDA8291263}" type="pres">
      <dgm:prSet presAssocID="{53E0F6B3-6C7B-A243-9588-601D98892125}" presName="parTxOnlySpace" presStyleCnt="0"/>
      <dgm:spPr/>
    </dgm:pt>
    <dgm:pt modelId="{1C6F70D9-6872-4B4D-B9FA-83DDECF2C4C6}" type="pres">
      <dgm:prSet presAssocID="{6B69EBAE-8F9F-4248-9B33-5B7978418044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92C652DF-0E52-4240-82F6-1C64078BF6BD}" type="pres">
      <dgm:prSet presAssocID="{97E6B864-2B89-D44C-8CDB-BD9FC583DA8E}" presName="parTxOnlySpace" presStyleCnt="0"/>
      <dgm:spPr/>
    </dgm:pt>
    <dgm:pt modelId="{3962E4B9-80B9-7F4B-B4AE-BB52154AE416}" type="pres">
      <dgm:prSet presAssocID="{C051AFBC-A564-624F-87CE-34B09C119FEF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ADAB7FB5-112C-4544-8C04-AF421E90CFCE}" type="pres">
      <dgm:prSet presAssocID="{6061EF4E-B015-1D4E-A35D-96FCFBE7119F}" presName="parTxOnlySpace" presStyleCnt="0"/>
      <dgm:spPr/>
    </dgm:pt>
    <dgm:pt modelId="{F04E879E-5192-C847-9E74-C1160A6D9D7B}" type="pres">
      <dgm:prSet presAssocID="{FECC6F22-1C87-1D48-B1F1-0BE2DF70AC64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8C78EB6E-26A0-C948-BC58-D43307DE5F9C}" type="pres">
      <dgm:prSet presAssocID="{75F99E10-9BC8-204E-B70A-0775BF4653FA}" presName="parTxOnlySpace" presStyleCnt="0"/>
      <dgm:spPr/>
    </dgm:pt>
    <dgm:pt modelId="{06B6CA11-802A-494A-A489-BE5C74804A0A}" type="pres">
      <dgm:prSet presAssocID="{F241997B-4379-CE45-8567-CD1C815B7A5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9DEE100E-DDCC-8244-BF59-B3AF1B6C697C}" srcId="{FD0C1A87-F25B-C84C-8D01-D3A31AF5D221}" destId="{644CC2A7-085F-BF4D-A814-3EEE40C90A55}" srcOrd="0" destOrd="0" parTransId="{EF3451AF-9459-714E-A5FF-014700B5A620}" sibTransId="{53E0F6B3-6C7B-A243-9588-601D98892125}"/>
    <dgm:cxn modelId="{0278C21F-CD16-5340-8B4E-2A7F3A37901D}" type="presOf" srcId="{6B69EBAE-8F9F-4248-9B33-5B7978418044}" destId="{1C6F70D9-6872-4B4D-B9FA-83DDECF2C4C6}" srcOrd="0" destOrd="0" presId="urn:microsoft.com/office/officeart/2005/8/layout/chevron1"/>
    <dgm:cxn modelId="{1623CC2E-7471-474E-949A-C380D1E29B52}" type="presOf" srcId="{644CC2A7-085F-BF4D-A814-3EEE40C90A55}" destId="{A6424FC0-14FD-E242-B2EF-04F3894B2836}" srcOrd="0" destOrd="0" presId="urn:microsoft.com/office/officeart/2005/8/layout/chevron1"/>
    <dgm:cxn modelId="{C4BAC53E-45AE-204A-9312-CC2C52532AF1}" type="presOf" srcId="{F241997B-4379-CE45-8567-CD1C815B7A5A}" destId="{06B6CA11-802A-494A-A489-BE5C74804A0A}" srcOrd="0" destOrd="0" presId="urn:microsoft.com/office/officeart/2005/8/layout/chevron1"/>
    <dgm:cxn modelId="{482F6187-698E-B14B-B1D4-E22D0AD96531}" type="presOf" srcId="{FECC6F22-1C87-1D48-B1F1-0BE2DF70AC64}" destId="{F04E879E-5192-C847-9E74-C1160A6D9D7B}" srcOrd="0" destOrd="0" presId="urn:microsoft.com/office/officeart/2005/8/layout/chevron1"/>
    <dgm:cxn modelId="{452EE889-64C4-7840-9762-35AA520A638D}" srcId="{FD0C1A87-F25B-C84C-8D01-D3A31AF5D221}" destId="{C051AFBC-A564-624F-87CE-34B09C119FEF}" srcOrd="2" destOrd="0" parTransId="{58DCBD15-A5E2-E044-B3A8-CD13F93D5ED5}" sibTransId="{6061EF4E-B015-1D4E-A35D-96FCFBE7119F}"/>
    <dgm:cxn modelId="{8FCEF092-94B3-134C-9AEE-016F0E52ADDA}" type="presOf" srcId="{C051AFBC-A564-624F-87CE-34B09C119FEF}" destId="{3962E4B9-80B9-7F4B-B4AE-BB52154AE416}" srcOrd="0" destOrd="0" presId="urn:microsoft.com/office/officeart/2005/8/layout/chevron1"/>
    <dgm:cxn modelId="{FEDE68A4-5BA6-0A4B-8AB9-7FCC70BA1943}" srcId="{FD0C1A87-F25B-C84C-8D01-D3A31AF5D221}" destId="{F241997B-4379-CE45-8567-CD1C815B7A5A}" srcOrd="4" destOrd="0" parTransId="{3F6110E8-6BF6-4E45-8339-C9FCE7DE9924}" sibTransId="{B25CB326-7CBB-3D4A-AFFD-FE605BCF9545}"/>
    <dgm:cxn modelId="{0C6BA8A6-2527-1C4D-845B-24C44C9185C5}" srcId="{FD0C1A87-F25B-C84C-8D01-D3A31AF5D221}" destId="{FECC6F22-1C87-1D48-B1F1-0BE2DF70AC64}" srcOrd="3" destOrd="0" parTransId="{20BB644F-1584-6043-BD32-3EDA484C93AF}" sibTransId="{75F99E10-9BC8-204E-B70A-0775BF4653FA}"/>
    <dgm:cxn modelId="{C134DFE2-A294-4248-A1FE-B184F8094294}" type="presOf" srcId="{FD0C1A87-F25B-C84C-8D01-D3A31AF5D221}" destId="{93B93DA5-968C-3242-9EC3-4D034C2C7452}" srcOrd="0" destOrd="0" presId="urn:microsoft.com/office/officeart/2005/8/layout/chevron1"/>
    <dgm:cxn modelId="{F4D447F8-FB87-C845-B32C-AA5293EA4A2D}" srcId="{FD0C1A87-F25B-C84C-8D01-D3A31AF5D221}" destId="{6B69EBAE-8F9F-4248-9B33-5B7978418044}" srcOrd="1" destOrd="0" parTransId="{ABD30539-8D04-7B4A-BE75-696B39E70B7B}" sibTransId="{97E6B864-2B89-D44C-8CDB-BD9FC583DA8E}"/>
    <dgm:cxn modelId="{D3601CBE-848E-8E43-8E6A-39D216AFAF6E}" type="presParOf" srcId="{93B93DA5-968C-3242-9EC3-4D034C2C7452}" destId="{A6424FC0-14FD-E242-B2EF-04F3894B2836}" srcOrd="0" destOrd="0" presId="urn:microsoft.com/office/officeart/2005/8/layout/chevron1"/>
    <dgm:cxn modelId="{41F75883-B037-9C43-BF3E-F3C98DA8D528}" type="presParOf" srcId="{93B93DA5-968C-3242-9EC3-4D034C2C7452}" destId="{7E89070D-32F3-964F-8FD6-00EDA8291263}" srcOrd="1" destOrd="0" presId="urn:microsoft.com/office/officeart/2005/8/layout/chevron1"/>
    <dgm:cxn modelId="{144CBB8F-FF29-1749-A437-C2A79DBEDE50}" type="presParOf" srcId="{93B93DA5-968C-3242-9EC3-4D034C2C7452}" destId="{1C6F70D9-6872-4B4D-B9FA-83DDECF2C4C6}" srcOrd="2" destOrd="0" presId="urn:microsoft.com/office/officeart/2005/8/layout/chevron1"/>
    <dgm:cxn modelId="{28B7B195-2A3F-0540-9D49-1521D90383C7}" type="presParOf" srcId="{93B93DA5-968C-3242-9EC3-4D034C2C7452}" destId="{92C652DF-0E52-4240-82F6-1C64078BF6BD}" srcOrd="3" destOrd="0" presId="urn:microsoft.com/office/officeart/2005/8/layout/chevron1"/>
    <dgm:cxn modelId="{67A11298-C719-2847-A935-760E5DA89BF7}" type="presParOf" srcId="{93B93DA5-968C-3242-9EC3-4D034C2C7452}" destId="{3962E4B9-80B9-7F4B-B4AE-BB52154AE416}" srcOrd="4" destOrd="0" presId="urn:microsoft.com/office/officeart/2005/8/layout/chevron1"/>
    <dgm:cxn modelId="{7FF25AB9-A32F-404D-988A-5D3F35854737}" type="presParOf" srcId="{93B93DA5-968C-3242-9EC3-4D034C2C7452}" destId="{ADAB7FB5-112C-4544-8C04-AF421E90CFCE}" srcOrd="5" destOrd="0" presId="urn:microsoft.com/office/officeart/2005/8/layout/chevron1"/>
    <dgm:cxn modelId="{E8E8BF7F-E6A2-2145-9832-A0F3A5144BB0}" type="presParOf" srcId="{93B93DA5-968C-3242-9EC3-4D034C2C7452}" destId="{F04E879E-5192-C847-9E74-C1160A6D9D7B}" srcOrd="6" destOrd="0" presId="urn:microsoft.com/office/officeart/2005/8/layout/chevron1"/>
    <dgm:cxn modelId="{EE4C6B25-F591-7242-8725-D3C7413BA027}" type="presParOf" srcId="{93B93DA5-968C-3242-9EC3-4D034C2C7452}" destId="{8C78EB6E-26A0-C948-BC58-D43307DE5F9C}" srcOrd="7" destOrd="0" presId="urn:microsoft.com/office/officeart/2005/8/layout/chevron1"/>
    <dgm:cxn modelId="{80435541-A790-FA4F-88C4-6C1F8791677B}" type="presParOf" srcId="{93B93DA5-968C-3242-9EC3-4D034C2C7452}" destId="{06B6CA11-802A-494A-A489-BE5C74804A0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D0C1A87-F25B-C84C-8D01-D3A31AF5D221}" type="doc">
      <dgm:prSet loTypeId="urn:microsoft.com/office/officeart/2005/8/layout/chevron1" loCatId="" qsTypeId="urn:microsoft.com/office/officeart/2005/8/quickstyle/simple4" qsCatId="simple" csTypeId="urn:microsoft.com/office/officeart/2005/8/colors/accent4_3" csCatId="accent4" phldr="1"/>
      <dgm:spPr/>
    </dgm:pt>
    <dgm:pt modelId="{644CC2A7-085F-BF4D-A814-3EEE40C90A55}">
      <dgm:prSet phldrT="[Text]"/>
      <dgm:spPr/>
      <dgm:t>
        <a:bodyPr/>
        <a:lstStyle/>
        <a:p>
          <a:r>
            <a:rPr lang="en-US" dirty="0"/>
            <a:t>Infection</a:t>
          </a:r>
        </a:p>
      </dgm:t>
    </dgm:pt>
    <dgm:pt modelId="{EF3451AF-9459-714E-A5FF-014700B5A620}" type="parTrans" cxnId="{9DEE100E-DDCC-8244-BF59-B3AF1B6C697C}">
      <dgm:prSet/>
      <dgm:spPr/>
      <dgm:t>
        <a:bodyPr/>
        <a:lstStyle/>
        <a:p>
          <a:endParaRPr lang="en-US"/>
        </a:p>
      </dgm:t>
    </dgm:pt>
    <dgm:pt modelId="{53E0F6B3-6C7B-A243-9588-601D98892125}" type="sibTrans" cxnId="{9DEE100E-DDCC-8244-BF59-B3AF1B6C697C}">
      <dgm:prSet/>
      <dgm:spPr/>
      <dgm:t>
        <a:bodyPr/>
        <a:lstStyle/>
        <a:p>
          <a:endParaRPr lang="en-US"/>
        </a:p>
      </dgm:t>
    </dgm:pt>
    <dgm:pt modelId="{FECC6F22-1C87-1D48-B1F1-0BE2DF70AC64}">
      <dgm:prSet phldrT="[Text]"/>
      <dgm:spPr>
        <a:ln w="50800">
          <a:solidFill>
            <a:srgbClr val="FF0000"/>
          </a:solidFill>
        </a:ln>
      </dgm:spPr>
      <dgm:t>
        <a:bodyPr/>
        <a:lstStyle/>
        <a:p>
          <a:r>
            <a:rPr lang="en-US" dirty="0"/>
            <a:t>Encrypt</a:t>
          </a:r>
        </a:p>
      </dgm:t>
    </dgm:pt>
    <dgm:pt modelId="{20BB644F-1584-6043-BD32-3EDA484C93AF}" type="parTrans" cxnId="{0C6BA8A6-2527-1C4D-845B-24C44C9185C5}">
      <dgm:prSet/>
      <dgm:spPr/>
      <dgm:t>
        <a:bodyPr/>
        <a:lstStyle/>
        <a:p>
          <a:endParaRPr lang="en-US"/>
        </a:p>
      </dgm:t>
    </dgm:pt>
    <dgm:pt modelId="{75F99E10-9BC8-204E-B70A-0775BF4653FA}" type="sibTrans" cxnId="{0C6BA8A6-2527-1C4D-845B-24C44C9185C5}">
      <dgm:prSet/>
      <dgm:spPr/>
      <dgm:t>
        <a:bodyPr/>
        <a:lstStyle/>
        <a:p>
          <a:endParaRPr lang="en-US"/>
        </a:p>
      </dgm:t>
    </dgm:pt>
    <dgm:pt modelId="{F241997B-4379-CE45-8567-CD1C815B7A5A}">
      <dgm:prSet phldrT="[Text]"/>
      <dgm:spPr/>
      <dgm:t>
        <a:bodyPr/>
        <a:lstStyle/>
        <a:p>
          <a:r>
            <a:rPr lang="en-US" dirty="0"/>
            <a:t>Demand</a:t>
          </a:r>
        </a:p>
      </dgm:t>
    </dgm:pt>
    <dgm:pt modelId="{3F6110E8-6BF6-4E45-8339-C9FCE7DE9924}" type="parTrans" cxnId="{FEDE68A4-5BA6-0A4B-8AB9-7FCC70BA1943}">
      <dgm:prSet/>
      <dgm:spPr/>
      <dgm:t>
        <a:bodyPr/>
        <a:lstStyle/>
        <a:p>
          <a:endParaRPr lang="en-US"/>
        </a:p>
      </dgm:t>
    </dgm:pt>
    <dgm:pt modelId="{B25CB326-7CBB-3D4A-AFFD-FE605BCF9545}" type="sibTrans" cxnId="{FEDE68A4-5BA6-0A4B-8AB9-7FCC70BA1943}">
      <dgm:prSet/>
      <dgm:spPr/>
      <dgm:t>
        <a:bodyPr/>
        <a:lstStyle/>
        <a:p>
          <a:endParaRPr lang="en-US"/>
        </a:p>
      </dgm:t>
    </dgm:pt>
    <dgm:pt modelId="{6B69EBAE-8F9F-4248-9B33-5B7978418044}">
      <dgm:prSet/>
      <dgm:spPr/>
      <dgm:t>
        <a:bodyPr/>
        <a:lstStyle/>
        <a:p>
          <a:r>
            <a:rPr lang="en-US" dirty="0"/>
            <a:t>Recon</a:t>
          </a:r>
        </a:p>
      </dgm:t>
    </dgm:pt>
    <dgm:pt modelId="{ABD30539-8D04-7B4A-BE75-696B39E70B7B}" type="parTrans" cxnId="{F4D447F8-FB87-C845-B32C-AA5293EA4A2D}">
      <dgm:prSet/>
      <dgm:spPr/>
      <dgm:t>
        <a:bodyPr/>
        <a:lstStyle/>
        <a:p>
          <a:endParaRPr lang="en-US"/>
        </a:p>
      </dgm:t>
    </dgm:pt>
    <dgm:pt modelId="{97E6B864-2B89-D44C-8CDB-BD9FC583DA8E}" type="sibTrans" cxnId="{F4D447F8-FB87-C845-B32C-AA5293EA4A2D}">
      <dgm:prSet/>
      <dgm:spPr/>
      <dgm:t>
        <a:bodyPr/>
        <a:lstStyle/>
        <a:p>
          <a:endParaRPr lang="en-US"/>
        </a:p>
      </dgm:t>
    </dgm:pt>
    <dgm:pt modelId="{C051AFBC-A564-624F-87CE-34B09C119FEF}">
      <dgm:prSet/>
      <dgm:spPr/>
      <dgm:t>
        <a:bodyPr/>
        <a:lstStyle/>
        <a:p>
          <a:r>
            <a:rPr lang="en-US" dirty="0"/>
            <a:t>Payload</a:t>
          </a:r>
        </a:p>
      </dgm:t>
    </dgm:pt>
    <dgm:pt modelId="{58DCBD15-A5E2-E044-B3A8-CD13F93D5ED5}" type="parTrans" cxnId="{452EE889-64C4-7840-9762-35AA520A638D}">
      <dgm:prSet/>
      <dgm:spPr/>
      <dgm:t>
        <a:bodyPr/>
        <a:lstStyle/>
        <a:p>
          <a:endParaRPr lang="en-US"/>
        </a:p>
      </dgm:t>
    </dgm:pt>
    <dgm:pt modelId="{6061EF4E-B015-1D4E-A35D-96FCFBE7119F}" type="sibTrans" cxnId="{452EE889-64C4-7840-9762-35AA520A638D}">
      <dgm:prSet/>
      <dgm:spPr/>
      <dgm:t>
        <a:bodyPr/>
        <a:lstStyle/>
        <a:p>
          <a:endParaRPr lang="en-US"/>
        </a:p>
      </dgm:t>
    </dgm:pt>
    <dgm:pt modelId="{93B93DA5-968C-3242-9EC3-4D034C2C7452}" type="pres">
      <dgm:prSet presAssocID="{FD0C1A87-F25B-C84C-8D01-D3A31AF5D221}" presName="Name0" presStyleCnt="0">
        <dgm:presLayoutVars>
          <dgm:dir/>
          <dgm:animLvl val="lvl"/>
          <dgm:resizeHandles val="exact"/>
        </dgm:presLayoutVars>
      </dgm:prSet>
      <dgm:spPr/>
    </dgm:pt>
    <dgm:pt modelId="{A6424FC0-14FD-E242-B2EF-04F3894B2836}" type="pres">
      <dgm:prSet presAssocID="{644CC2A7-085F-BF4D-A814-3EEE40C90A55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7E89070D-32F3-964F-8FD6-00EDA8291263}" type="pres">
      <dgm:prSet presAssocID="{53E0F6B3-6C7B-A243-9588-601D98892125}" presName="parTxOnlySpace" presStyleCnt="0"/>
      <dgm:spPr/>
    </dgm:pt>
    <dgm:pt modelId="{1C6F70D9-6872-4B4D-B9FA-83DDECF2C4C6}" type="pres">
      <dgm:prSet presAssocID="{6B69EBAE-8F9F-4248-9B33-5B7978418044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92C652DF-0E52-4240-82F6-1C64078BF6BD}" type="pres">
      <dgm:prSet presAssocID="{97E6B864-2B89-D44C-8CDB-BD9FC583DA8E}" presName="parTxOnlySpace" presStyleCnt="0"/>
      <dgm:spPr/>
    </dgm:pt>
    <dgm:pt modelId="{3962E4B9-80B9-7F4B-B4AE-BB52154AE416}" type="pres">
      <dgm:prSet presAssocID="{C051AFBC-A564-624F-87CE-34B09C119FEF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ADAB7FB5-112C-4544-8C04-AF421E90CFCE}" type="pres">
      <dgm:prSet presAssocID="{6061EF4E-B015-1D4E-A35D-96FCFBE7119F}" presName="parTxOnlySpace" presStyleCnt="0"/>
      <dgm:spPr/>
    </dgm:pt>
    <dgm:pt modelId="{F04E879E-5192-C847-9E74-C1160A6D9D7B}" type="pres">
      <dgm:prSet presAssocID="{FECC6F22-1C87-1D48-B1F1-0BE2DF70AC64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8C78EB6E-26A0-C948-BC58-D43307DE5F9C}" type="pres">
      <dgm:prSet presAssocID="{75F99E10-9BC8-204E-B70A-0775BF4653FA}" presName="parTxOnlySpace" presStyleCnt="0"/>
      <dgm:spPr/>
    </dgm:pt>
    <dgm:pt modelId="{06B6CA11-802A-494A-A489-BE5C74804A0A}" type="pres">
      <dgm:prSet presAssocID="{F241997B-4379-CE45-8567-CD1C815B7A5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69E98D08-3F00-B548-A4D9-51068110E366}" type="presOf" srcId="{6B69EBAE-8F9F-4248-9B33-5B7978418044}" destId="{1C6F70D9-6872-4B4D-B9FA-83DDECF2C4C6}" srcOrd="0" destOrd="0" presId="urn:microsoft.com/office/officeart/2005/8/layout/chevron1"/>
    <dgm:cxn modelId="{9DEE100E-DDCC-8244-BF59-B3AF1B6C697C}" srcId="{FD0C1A87-F25B-C84C-8D01-D3A31AF5D221}" destId="{644CC2A7-085F-BF4D-A814-3EEE40C90A55}" srcOrd="0" destOrd="0" parTransId="{EF3451AF-9459-714E-A5FF-014700B5A620}" sibTransId="{53E0F6B3-6C7B-A243-9588-601D98892125}"/>
    <dgm:cxn modelId="{60F43A23-1E65-AE41-84A8-4D70B8C591AD}" type="presOf" srcId="{F241997B-4379-CE45-8567-CD1C815B7A5A}" destId="{06B6CA11-802A-494A-A489-BE5C74804A0A}" srcOrd="0" destOrd="0" presId="urn:microsoft.com/office/officeart/2005/8/layout/chevron1"/>
    <dgm:cxn modelId="{697DD729-6D2D-DA44-A77F-AD5E522D0416}" type="presOf" srcId="{FECC6F22-1C87-1D48-B1F1-0BE2DF70AC64}" destId="{F04E879E-5192-C847-9E74-C1160A6D9D7B}" srcOrd="0" destOrd="0" presId="urn:microsoft.com/office/officeart/2005/8/layout/chevron1"/>
    <dgm:cxn modelId="{97D1BD82-4E0F-4A4D-91E0-48B2D651016E}" type="presOf" srcId="{C051AFBC-A564-624F-87CE-34B09C119FEF}" destId="{3962E4B9-80B9-7F4B-B4AE-BB52154AE416}" srcOrd="0" destOrd="0" presId="urn:microsoft.com/office/officeart/2005/8/layout/chevron1"/>
    <dgm:cxn modelId="{452EE889-64C4-7840-9762-35AA520A638D}" srcId="{FD0C1A87-F25B-C84C-8D01-D3A31AF5D221}" destId="{C051AFBC-A564-624F-87CE-34B09C119FEF}" srcOrd="2" destOrd="0" parTransId="{58DCBD15-A5E2-E044-B3A8-CD13F93D5ED5}" sibTransId="{6061EF4E-B015-1D4E-A35D-96FCFBE7119F}"/>
    <dgm:cxn modelId="{FEDE68A4-5BA6-0A4B-8AB9-7FCC70BA1943}" srcId="{FD0C1A87-F25B-C84C-8D01-D3A31AF5D221}" destId="{F241997B-4379-CE45-8567-CD1C815B7A5A}" srcOrd="4" destOrd="0" parTransId="{3F6110E8-6BF6-4E45-8339-C9FCE7DE9924}" sibTransId="{B25CB326-7CBB-3D4A-AFFD-FE605BCF9545}"/>
    <dgm:cxn modelId="{0C6BA8A6-2527-1C4D-845B-24C44C9185C5}" srcId="{FD0C1A87-F25B-C84C-8D01-D3A31AF5D221}" destId="{FECC6F22-1C87-1D48-B1F1-0BE2DF70AC64}" srcOrd="3" destOrd="0" parTransId="{20BB644F-1584-6043-BD32-3EDA484C93AF}" sibTransId="{75F99E10-9BC8-204E-B70A-0775BF4653FA}"/>
    <dgm:cxn modelId="{8764FECA-5F76-2B4C-80DA-D4B28AE83EB4}" type="presOf" srcId="{644CC2A7-085F-BF4D-A814-3EEE40C90A55}" destId="{A6424FC0-14FD-E242-B2EF-04F3894B2836}" srcOrd="0" destOrd="0" presId="urn:microsoft.com/office/officeart/2005/8/layout/chevron1"/>
    <dgm:cxn modelId="{00F4EEEB-D60F-BF40-A208-DB0D83E17673}" type="presOf" srcId="{FD0C1A87-F25B-C84C-8D01-D3A31AF5D221}" destId="{93B93DA5-968C-3242-9EC3-4D034C2C7452}" srcOrd="0" destOrd="0" presId="urn:microsoft.com/office/officeart/2005/8/layout/chevron1"/>
    <dgm:cxn modelId="{F4D447F8-FB87-C845-B32C-AA5293EA4A2D}" srcId="{FD0C1A87-F25B-C84C-8D01-D3A31AF5D221}" destId="{6B69EBAE-8F9F-4248-9B33-5B7978418044}" srcOrd="1" destOrd="0" parTransId="{ABD30539-8D04-7B4A-BE75-696B39E70B7B}" sibTransId="{97E6B864-2B89-D44C-8CDB-BD9FC583DA8E}"/>
    <dgm:cxn modelId="{2DB9013F-5ADB-4246-8FAF-A211F1B37320}" type="presParOf" srcId="{93B93DA5-968C-3242-9EC3-4D034C2C7452}" destId="{A6424FC0-14FD-E242-B2EF-04F3894B2836}" srcOrd="0" destOrd="0" presId="urn:microsoft.com/office/officeart/2005/8/layout/chevron1"/>
    <dgm:cxn modelId="{1C7DC3DB-B9A2-EC44-9D06-70FFD92ECC6C}" type="presParOf" srcId="{93B93DA5-968C-3242-9EC3-4D034C2C7452}" destId="{7E89070D-32F3-964F-8FD6-00EDA8291263}" srcOrd="1" destOrd="0" presId="urn:microsoft.com/office/officeart/2005/8/layout/chevron1"/>
    <dgm:cxn modelId="{C56B882D-BB91-FB4D-9103-E4AF950E9028}" type="presParOf" srcId="{93B93DA5-968C-3242-9EC3-4D034C2C7452}" destId="{1C6F70D9-6872-4B4D-B9FA-83DDECF2C4C6}" srcOrd="2" destOrd="0" presId="urn:microsoft.com/office/officeart/2005/8/layout/chevron1"/>
    <dgm:cxn modelId="{C2BD1DB8-CEA3-CF4F-81D4-4A43B2EC693E}" type="presParOf" srcId="{93B93DA5-968C-3242-9EC3-4D034C2C7452}" destId="{92C652DF-0E52-4240-82F6-1C64078BF6BD}" srcOrd="3" destOrd="0" presId="urn:microsoft.com/office/officeart/2005/8/layout/chevron1"/>
    <dgm:cxn modelId="{A8C0C332-3460-4A49-AB98-C67C40C4A91E}" type="presParOf" srcId="{93B93DA5-968C-3242-9EC3-4D034C2C7452}" destId="{3962E4B9-80B9-7F4B-B4AE-BB52154AE416}" srcOrd="4" destOrd="0" presId="urn:microsoft.com/office/officeart/2005/8/layout/chevron1"/>
    <dgm:cxn modelId="{3724F5C0-29AE-F549-B8C5-4AE1BB6D9B32}" type="presParOf" srcId="{93B93DA5-968C-3242-9EC3-4D034C2C7452}" destId="{ADAB7FB5-112C-4544-8C04-AF421E90CFCE}" srcOrd="5" destOrd="0" presId="urn:microsoft.com/office/officeart/2005/8/layout/chevron1"/>
    <dgm:cxn modelId="{4278D114-96CF-BE4D-94DB-5EF10EEA6122}" type="presParOf" srcId="{93B93DA5-968C-3242-9EC3-4D034C2C7452}" destId="{F04E879E-5192-C847-9E74-C1160A6D9D7B}" srcOrd="6" destOrd="0" presId="urn:microsoft.com/office/officeart/2005/8/layout/chevron1"/>
    <dgm:cxn modelId="{E0F3F1EF-AAC4-4F42-8BC4-FBDF744932E1}" type="presParOf" srcId="{93B93DA5-968C-3242-9EC3-4D034C2C7452}" destId="{8C78EB6E-26A0-C948-BC58-D43307DE5F9C}" srcOrd="7" destOrd="0" presId="urn:microsoft.com/office/officeart/2005/8/layout/chevron1"/>
    <dgm:cxn modelId="{C7411DDB-AD64-E949-AE44-AD2CF053094F}" type="presParOf" srcId="{93B93DA5-968C-3242-9EC3-4D034C2C7452}" destId="{06B6CA11-802A-494A-A489-BE5C74804A0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0C1A87-F25B-C84C-8D01-D3A31AF5D221}" type="doc">
      <dgm:prSet loTypeId="urn:microsoft.com/office/officeart/2005/8/layout/chevron1" loCatId="" qsTypeId="urn:microsoft.com/office/officeart/2005/8/quickstyle/simple4" qsCatId="simple" csTypeId="urn:microsoft.com/office/officeart/2005/8/colors/accent4_3" csCatId="accent4" phldr="1"/>
      <dgm:spPr/>
    </dgm:pt>
    <dgm:pt modelId="{644CC2A7-085F-BF4D-A814-3EEE40C90A55}">
      <dgm:prSet phldrT="[Text]"/>
      <dgm:spPr/>
      <dgm:t>
        <a:bodyPr/>
        <a:lstStyle/>
        <a:p>
          <a:r>
            <a:rPr lang="en-US" dirty="0"/>
            <a:t>Infection</a:t>
          </a:r>
        </a:p>
      </dgm:t>
    </dgm:pt>
    <dgm:pt modelId="{EF3451AF-9459-714E-A5FF-014700B5A620}" type="parTrans" cxnId="{9DEE100E-DDCC-8244-BF59-B3AF1B6C697C}">
      <dgm:prSet/>
      <dgm:spPr/>
      <dgm:t>
        <a:bodyPr/>
        <a:lstStyle/>
        <a:p>
          <a:endParaRPr lang="en-US"/>
        </a:p>
      </dgm:t>
    </dgm:pt>
    <dgm:pt modelId="{53E0F6B3-6C7B-A243-9588-601D98892125}" type="sibTrans" cxnId="{9DEE100E-DDCC-8244-BF59-B3AF1B6C697C}">
      <dgm:prSet/>
      <dgm:spPr/>
      <dgm:t>
        <a:bodyPr/>
        <a:lstStyle/>
        <a:p>
          <a:endParaRPr lang="en-US"/>
        </a:p>
      </dgm:t>
    </dgm:pt>
    <dgm:pt modelId="{FECC6F22-1C87-1D48-B1F1-0BE2DF70AC64}">
      <dgm:prSet phldrT="[Text]"/>
      <dgm:spPr>
        <a:ln w="50800">
          <a:noFill/>
        </a:ln>
      </dgm:spPr>
      <dgm:t>
        <a:bodyPr/>
        <a:lstStyle/>
        <a:p>
          <a:r>
            <a:rPr lang="en-US" dirty="0"/>
            <a:t>Encrypt</a:t>
          </a:r>
        </a:p>
      </dgm:t>
    </dgm:pt>
    <dgm:pt modelId="{20BB644F-1584-6043-BD32-3EDA484C93AF}" type="parTrans" cxnId="{0C6BA8A6-2527-1C4D-845B-24C44C9185C5}">
      <dgm:prSet/>
      <dgm:spPr/>
      <dgm:t>
        <a:bodyPr/>
        <a:lstStyle/>
        <a:p>
          <a:endParaRPr lang="en-US"/>
        </a:p>
      </dgm:t>
    </dgm:pt>
    <dgm:pt modelId="{75F99E10-9BC8-204E-B70A-0775BF4653FA}" type="sibTrans" cxnId="{0C6BA8A6-2527-1C4D-845B-24C44C9185C5}">
      <dgm:prSet/>
      <dgm:spPr/>
      <dgm:t>
        <a:bodyPr/>
        <a:lstStyle/>
        <a:p>
          <a:endParaRPr lang="en-US"/>
        </a:p>
      </dgm:t>
    </dgm:pt>
    <dgm:pt modelId="{F241997B-4379-CE45-8567-CD1C815B7A5A}">
      <dgm:prSet phldrT="[Text]"/>
      <dgm:spPr>
        <a:ln w="50800">
          <a:solidFill>
            <a:srgbClr val="FF0000"/>
          </a:solidFill>
        </a:ln>
      </dgm:spPr>
      <dgm:t>
        <a:bodyPr/>
        <a:lstStyle/>
        <a:p>
          <a:r>
            <a:rPr lang="en-US" dirty="0"/>
            <a:t>Demand</a:t>
          </a:r>
        </a:p>
      </dgm:t>
    </dgm:pt>
    <dgm:pt modelId="{3F6110E8-6BF6-4E45-8339-C9FCE7DE9924}" type="parTrans" cxnId="{FEDE68A4-5BA6-0A4B-8AB9-7FCC70BA1943}">
      <dgm:prSet/>
      <dgm:spPr/>
      <dgm:t>
        <a:bodyPr/>
        <a:lstStyle/>
        <a:p>
          <a:endParaRPr lang="en-US"/>
        </a:p>
      </dgm:t>
    </dgm:pt>
    <dgm:pt modelId="{B25CB326-7CBB-3D4A-AFFD-FE605BCF9545}" type="sibTrans" cxnId="{FEDE68A4-5BA6-0A4B-8AB9-7FCC70BA1943}">
      <dgm:prSet/>
      <dgm:spPr/>
      <dgm:t>
        <a:bodyPr/>
        <a:lstStyle/>
        <a:p>
          <a:endParaRPr lang="en-US"/>
        </a:p>
      </dgm:t>
    </dgm:pt>
    <dgm:pt modelId="{6B69EBAE-8F9F-4248-9B33-5B7978418044}">
      <dgm:prSet/>
      <dgm:spPr/>
      <dgm:t>
        <a:bodyPr/>
        <a:lstStyle/>
        <a:p>
          <a:r>
            <a:rPr lang="en-US" dirty="0"/>
            <a:t>Recon</a:t>
          </a:r>
        </a:p>
      </dgm:t>
    </dgm:pt>
    <dgm:pt modelId="{ABD30539-8D04-7B4A-BE75-696B39E70B7B}" type="parTrans" cxnId="{F4D447F8-FB87-C845-B32C-AA5293EA4A2D}">
      <dgm:prSet/>
      <dgm:spPr/>
      <dgm:t>
        <a:bodyPr/>
        <a:lstStyle/>
        <a:p>
          <a:endParaRPr lang="en-US"/>
        </a:p>
      </dgm:t>
    </dgm:pt>
    <dgm:pt modelId="{97E6B864-2B89-D44C-8CDB-BD9FC583DA8E}" type="sibTrans" cxnId="{F4D447F8-FB87-C845-B32C-AA5293EA4A2D}">
      <dgm:prSet/>
      <dgm:spPr/>
      <dgm:t>
        <a:bodyPr/>
        <a:lstStyle/>
        <a:p>
          <a:endParaRPr lang="en-US"/>
        </a:p>
      </dgm:t>
    </dgm:pt>
    <dgm:pt modelId="{C051AFBC-A564-624F-87CE-34B09C119FEF}">
      <dgm:prSet/>
      <dgm:spPr/>
      <dgm:t>
        <a:bodyPr/>
        <a:lstStyle/>
        <a:p>
          <a:r>
            <a:rPr lang="en-US" dirty="0"/>
            <a:t>Payload</a:t>
          </a:r>
        </a:p>
      </dgm:t>
    </dgm:pt>
    <dgm:pt modelId="{58DCBD15-A5E2-E044-B3A8-CD13F93D5ED5}" type="parTrans" cxnId="{452EE889-64C4-7840-9762-35AA520A638D}">
      <dgm:prSet/>
      <dgm:spPr/>
      <dgm:t>
        <a:bodyPr/>
        <a:lstStyle/>
        <a:p>
          <a:endParaRPr lang="en-US"/>
        </a:p>
      </dgm:t>
    </dgm:pt>
    <dgm:pt modelId="{6061EF4E-B015-1D4E-A35D-96FCFBE7119F}" type="sibTrans" cxnId="{452EE889-64C4-7840-9762-35AA520A638D}">
      <dgm:prSet/>
      <dgm:spPr/>
      <dgm:t>
        <a:bodyPr/>
        <a:lstStyle/>
        <a:p>
          <a:endParaRPr lang="en-US"/>
        </a:p>
      </dgm:t>
    </dgm:pt>
    <dgm:pt modelId="{93B93DA5-968C-3242-9EC3-4D034C2C7452}" type="pres">
      <dgm:prSet presAssocID="{FD0C1A87-F25B-C84C-8D01-D3A31AF5D221}" presName="Name0" presStyleCnt="0">
        <dgm:presLayoutVars>
          <dgm:dir/>
          <dgm:animLvl val="lvl"/>
          <dgm:resizeHandles val="exact"/>
        </dgm:presLayoutVars>
      </dgm:prSet>
      <dgm:spPr/>
    </dgm:pt>
    <dgm:pt modelId="{A6424FC0-14FD-E242-B2EF-04F3894B2836}" type="pres">
      <dgm:prSet presAssocID="{644CC2A7-085F-BF4D-A814-3EEE40C90A55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7E89070D-32F3-964F-8FD6-00EDA8291263}" type="pres">
      <dgm:prSet presAssocID="{53E0F6B3-6C7B-A243-9588-601D98892125}" presName="parTxOnlySpace" presStyleCnt="0"/>
      <dgm:spPr/>
    </dgm:pt>
    <dgm:pt modelId="{1C6F70D9-6872-4B4D-B9FA-83DDECF2C4C6}" type="pres">
      <dgm:prSet presAssocID="{6B69EBAE-8F9F-4248-9B33-5B7978418044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92C652DF-0E52-4240-82F6-1C64078BF6BD}" type="pres">
      <dgm:prSet presAssocID="{97E6B864-2B89-D44C-8CDB-BD9FC583DA8E}" presName="parTxOnlySpace" presStyleCnt="0"/>
      <dgm:spPr/>
    </dgm:pt>
    <dgm:pt modelId="{3962E4B9-80B9-7F4B-B4AE-BB52154AE416}" type="pres">
      <dgm:prSet presAssocID="{C051AFBC-A564-624F-87CE-34B09C119FEF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ADAB7FB5-112C-4544-8C04-AF421E90CFCE}" type="pres">
      <dgm:prSet presAssocID="{6061EF4E-B015-1D4E-A35D-96FCFBE7119F}" presName="parTxOnlySpace" presStyleCnt="0"/>
      <dgm:spPr/>
    </dgm:pt>
    <dgm:pt modelId="{F04E879E-5192-C847-9E74-C1160A6D9D7B}" type="pres">
      <dgm:prSet presAssocID="{FECC6F22-1C87-1D48-B1F1-0BE2DF70AC64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8C78EB6E-26A0-C948-BC58-D43307DE5F9C}" type="pres">
      <dgm:prSet presAssocID="{75F99E10-9BC8-204E-B70A-0775BF4653FA}" presName="parTxOnlySpace" presStyleCnt="0"/>
      <dgm:spPr/>
    </dgm:pt>
    <dgm:pt modelId="{06B6CA11-802A-494A-A489-BE5C74804A0A}" type="pres">
      <dgm:prSet presAssocID="{F241997B-4379-CE45-8567-CD1C815B7A5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9DEE100E-DDCC-8244-BF59-B3AF1B6C697C}" srcId="{FD0C1A87-F25B-C84C-8D01-D3A31AF5D221}" destId="{644CC2A7-085F-BF4D-A814-3EEE40C90A55}" srcOrd="0" destOrd="0" parTransId="{EF3451AF-9459-714E-A5FF-014700B5A620}" sibTransId="{53E0F6B3-6C7B-A243-9588-601D98892125}"/>
    <dgm:cxn modelId="{54D3E919-7FDD-8142-9A73-4C4C3773B7B6}" type="presOf" srcId="{6B69EBAE-8F9F-4248-9B33-5B7978418044}" destId="{1C6F70D9-6872-4B4D-B9FA-83DDECF2C4C6}" srcOrd="0" destOrd="0" presId="urn:microsoft.com/office/officeart/2005/8/layout/chevron1"/>
    <dgm:cxn modelId="{E707701A-64F4-7844-B57C-7112D4FD98AC}" type="presOf" srcId="{C051AFBC-A564-624F-87CE-34B09C119FEF}" destId="{3962E4B9-80B9-7F4B-B4AE-BB52154AE416}" srcOrd="0" destOrd="0" presId="urn:microsoft.com/office/officeart/2005/8/layout/chevron1"/>
    <dgm:cxn modelId="{5897ED47-CB5B-704E-978C-32A528B3A62C}" type="presOf" srcId="{FD0C1A87-F25B-C84C-8D01-D3A31AF5D221}" destId="{93B93DA5-968C-3242-9EC3-4D034C2C7452}" srcOrd="0" destOrd="0" presId="urn:microsoft.com/office/officeart/2005/8/layout/chevron1"/>
    <dgm:cxn modelId="{6254AA5A-CCA1-0247-8BC9-CA75A0091E35}" type="presOf" srcId="{F241997B-4379-CE45-8567-CD1C815B7A5A}" destId="{06B6CA11-802A-494A-A489-BE5C74804A0A}" srcOrd="0" destOrd="0" presId="urn:microsoft.com/office/officeart/2005/8/layout/chevron1"/>
    <dgm:cxn modelId="{452EE889-64C4-7840-9762-35AA520A638D}" srcId="{FD0C1A87-F25B-C84C-8D01-D3A31AF5D221}" destId="{C051AFBC-A564-624F-87CE-34B09C119FEF}" srcOrd="2" destOrd="0" parTransId="{58DCBD15-A5E2-E044-B3A8-CD13F93D5ED5}" sibTransId="{6061EF4E-B015-1D4E-A35D-96FCFBE7119F}"/>
    <dgm:cxn modelId="{C080CF9C-BA22-A44F-92E6-3A5E50611F4D}" type="presOf" srcId="{644CC2A7-085F-BF4D-A814-3EEE40C90A55}" destId="{A6424FC0-14FD-E242-B2EF-04F3894B2836}" srcOrd="0" destOrd="0" presId="urn:microsoft.com/office/officeart/2005/8/layout/chevron1"/>
    <dgm:cxn modelId="{FEDE68A4-5BA6-0A4B-8AB9-7FCC70BA1943}" srcId="{FD0C1A87-F25B-C84C-8D01-D3A31AF5D221}" destId="{F241997B-4379-CE45-8567-CD1C815B7A5A}" srcOrd="4" destOrd="0" parTransId="{3F6110E8-6BF6-4E45-8339-C9FCE7DE9924}" sibTransId="{B25CB326-7CBB-3D4A-AFFD-FE605BCF9545}"/>
    <dgm:cxn modelId="{0C6BA8A6-2527-1C4D-845B-24C44C9185C5}" srcId="{FD0C1A87-F25B-C84C-8D01-D3A31AF5D221}" destId="{FECC6F22-1C87-1D48-B1F1-0BE2DF70AC64}" srcOrd="3" destOrd="0" parTransId="{20BB644F-1584-6043-BD32-3EDA484C93AF}" sibTransId="{75F99E10-9BC8-204E-B70A-0775BF4653FA}"/>
    <dgm:cxn modelId="{8C48FEDC-8804-3441-BCE5-C9394E4C2671}" type="presOf" srcId="{FECC6F22-1C87-1D48-B1F1-0BE2DF70AC64}" destId="{F04E879E-5192-C847-9E74-C1160A6D9D7B}" srcOrd="0" destOrd="0" presId="urn:microsoft.com/office/officeart/2005/8/layout/chevron1"/>
    <dgm:cxn modelId="{F4D447F8-FB87-C845-B32C-AA5293EA4A2D}" srcId="{FD0C1A87-F25B-C84C-8D01-D3A31AF5D221}" destId="{6B69EBAE-8F9F-4248-9B33-5B7978418044}" srcOrd="1" destOrd="0" parTransId="{ABD30539-8D04-7B4A-BE75-696B39E70B7B}" sibTransId="{97E6B864-2B89-D44C-8CDB-BD9FC583DA8E}"/>
    <dgm:cxn modelId="{335E1F33-B646-F449-84FC-DB7B8F25B9C0}" type="presParOf" srcId="{93B93DA5-968C-3242-9EC3-4D034C2C7452}" destId="{A6424FC0-14FD-E242-B2EF-04F3894B2836}" srcOrd="0" destOrd="0" presId="urn:microsoft.com/office/officeart/2005/8/layout/chevron1"/>
    <dgm:cxn modelId="{941F85AE-1165-6543-BE5D-53B95809D408}" type="presParOf" srcId="{93B93DA5-968C-3242-9EC3-4D034C2C7452}" destId="{7E89070D-32F3-964F-8FD6-00EDA8291263}" srcOrd="1" destOrd="0" presId="urn:microsoft.com/office/officeart/2005/8/layout/chevron1"/>
    <dgm:cxn modelId="{9008A8AF-7EA1-194D-BEFB-910703AA1FA8}" type="presParOf" srcId="{93B93DA5-968C-3242-9EC3-4D034C2C7452}" destId="{1C6F70D9-6872-4B4D-B9FA-83DDECF2C4C6}" srcOrd="2" destOrd="0" presId="urn:microsoft.com/office/officeart/2005/8/layout/chevron1"/>
    <dgm:cxn modelId="{A48029B3-5AE5-6546-8F2C-19174B6CFCA8}" type="presParOf" srcId="{93B93DA5-968C-3242-9EC3-4D034C2C7452}" destId="{92C652DF-0E52-4240-82F6-1C64078BF6BD}" srcOrd="3" destOrd="0" presId="urn:microsoft.com/office/officeart/2005/8/layout/chevron1"/>
    <dgm:cxn modelId="{DFA723B9-8AA3-3B40-9EDC-80BBE8AFE72E}" type="presParOf" srcId="{93B93DA5-968C-3242-9EC3-4D034C2C7452}" destId="{3962E4B9-80B9-7F4B-B4AE-BB52154AE416}" srcOrd="4" destOrd="0" presId="urn:microsoft.com/office/officeart/2005/8/layout/chevron1"/>
    <dgm:cxn modelId="{2F56FA00-D8A6-8F4E-91A8-B5B6C6F43C22}" type="presParOf" srcId="{93B93DA5-968C-3242-9EC3-4D034C2C7452}" destId="{ADAB7FB5-112C-4544-8C04-AF421E90CFCE}" srcOrd="5" destOrd="0" presId="urn:microsoft.com/office/officeart/2005/8/layout/chevron1"/>
    <dgm:cxn modelId="{09D56EAD-5701-A447-A4CC-A382E1BDFAF3}" type="presParOf" srcId="{93B93DA5-968C-3242-9EC3-4D034C2C7452}" destId="{F04E879E-5192-C847-9E74-C1160A6D9D7B}" srcOrd="6" destOrd="0" presId="urn:microsoft.com/office/officeart/2005/8/layout/chevron1"/>
    <dgm:cxn modelId="{8B30799E-1966-484A-AA39-14128DCC75CC}" type="presParOf" srcId="{93B93DA5-968C-3242-9EC3-4D034C2C7452}" destId="{8C78EB6E-26A0-C948-BC58-D43307DE5F9C}" srcOrd="7" destOrd="0" presId="urn:microsoft.com/office/officeart/2005/8/layout/chevron1"/>
    <dgm:cxn modelId="{82F02276-3934-6A43-8DA1-EADAF3A7E7FB}" type="presParOf" srcId="{93B93DA5-968C-3242-9EC3-4D034C2C7452}" destId="{06B6CA11-802A-494A-A489-BE5C74804A0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424FC0-14FD-E242-B2EF-04F3894B2836}">
      <dsp:nvSpPr>
        <dsp:cNvPr id="0" name=""/>
        <dsp:cNvSpPr/>
      </dsp:nvSpPr>
      <dsp:spPr>
        <a:xfrm>
          <a:off x="2128" y="1396805"/>
          <a:ext cx="1894066" cy="757626"/>
        </a:xfrm>
        <a:prstGeom prst="chevron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Infection</a:t>
          </a:r>
        </a:p>
      </dsp:txBody>
      <dsp:txXfrm>
        <a:off x="380941" y="1396805"/>
        <a:ext cx="1136440" cy="757626"/>
      </dsp:txXfrm>
    </dsp:sp>
    <dsp:sp modelId="{1C6F70D9-6872-4B4D-B9FA-83DDECF2C4C6}">
      <dsp:nvSpPr>
        <dsp:cNvPr id="0" name=""/>
        <dsp:cNvSpPr/>
      </dsp:nvSpPr>
      <dsp:spPr>
        <a:xfrm>
          <a:off x="1706788" y="1396805"/>
          <a:ext cx="1894066" cy="757626"/>
        </a:xfrm>
        <a:prstGeom prst="chevron">
          <a:avLst/>
        </a:prstGeom>
        <a:gradFill rotWithShape="0">
          <a:gsLst>
            <a:gs pos="0">
              <a:schemeClr val="accent4">
                <a:shade val="80000"/>
                <a:hueOff val="162742"/>
                <a:satOff val="-19165"/>
                <a:lumOff val="1179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162742"/>
                <a:satOff val="-19165"/>
                <a:lumOff val="1179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Recon</a:t>
          </a:r>
        </a:p>
      </dsp:txBody>
      <dsp:txXfrm>
        <a:off x="2085601" y="1396805"/>
        <a:ext cx="1136440" cy="757626"/>
      </dsp:txXfrm>
    </dsp:sp>
    <dsp:sp modelId="{3962E4B9-80B9-7F4B-B4AE-BB52154AE416}">
      <dsp:nvSpPr>
        <dsp:cNvPr id="0" name=""/>
        <dsp:cNvSpPr/>
      </dsp:nvSpPr>
      <dsp:spPr>
        <a:xfrm>
          <a:off x="3411448" y="1396805"/>
          <a:ext cx="1894066" cy="757626"/>
        </a:xfrm>
        <a:prstGeom prst="chevron">
          <a:avLst/>
        </a:prstGeom>
        <a:gradFill rotWithShape="0">
          <a:gsLst>
            <a:gs pos="0">
              <a:schemeClr val="accent4">
                <a:shade val="80000"/>
                <a:hueOff val="325484"/>
                <a:satOff val="-38331"/>
                <a:lumOff val="2357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325484"/>
                <a:satOff val="-38331"/>
                <a:lumOff val="2357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Payload</a:t>
          </a:r>
        </a:p>
      </dsp:txBody>
      <dsp:txXfrm>
        <a:off x="3790261" y="1396805"/>
        <a:ext cx="1136440" cy="757626"/>
      </dsp:txXfrm>
    </dsp:sp>
    <dsp:sp modelId="{F04E879E-5192-C847-9E74-C1160A6D9D7B}">
      <dsp:nvSpPr>
        <dsp:cNvPr id="0" name=""/>
        <dsp:cNvSpPr/>
      </dsp:nvSpPr>
      <dsp:spPr>
        <a:xfrm>
          <a:off x="5116108" y="1396805"/>
          <a:ext cx="1894066" cy="757626"/>
        </a:xfrm>
        <a:prstGeom prst="chevron">
          <a:avLst/>
        </a:prstGeom>
        <a:gradFill rotWithShape="0">
          <a:gsLst>
            <a:gs pos="0">
              <a:schemeClr val="accent4">
                <a:shade val="80000"/>
                <a:hueOff val="488226"/>
                <a:satOff val="-57496"/>
                <a:lumOff val="3536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488226"/>
                <a:satOff val="-57496"/>
                <a:lumOff val="3536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Encrypt</a:t>
          </a:r>
        </a:p>
      </dsp:txBody>
      <dsp:txXfrm>
        <a:off x="5494921" y="1396805"/>
        <a:ext cx="1136440" cy="757626"/>
      </dsp:txXfrm>
    </dsp:sp>
    <dsp:sp modelId="{06B6CA11-802A-494A-A489-BE5C74804A0A}">
      <dsp:nvSpPr>
        <dsp:cNvPr id="0" name=""/>
        <dsp:cNvSpPr/>
      </dsp:nvSpPr>
      <dsp:spPr>
        <a:xfrm>
          <a:off x="6820768" y="1396805"/>
          <a:ext cx="1894066" cy="757626"/>
        </a:xfrm>
        <a:prstGeom prst="chevron">
          <a:avLst/>
        </a:prstGeom>
        <a:gradFill rotWithShape="0">
          <a:gsLst>
            <a:gs pos="0">
              <a:schemeClr val="accent4">
                <a:shade val="80000"/>
                <a:hueOff val="650967"/>
                <a:satOff val="-76661"/>
                <a:lumOff val="4715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650967"/>
                <a:satOff val="-76661"/>
                <a:lumOff val="4715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Demand</a:t>
          </a:r>
        </a:p>
      </dsp:txBody>
      <dsp:txXfrm>
        <a:off x="7199581" y="1396805"/>
        <a:ext cx="1136440" cy="7576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424FC0-14FD-E242-B2EF-04F3894B2836}">
      <dsp:nvSpPr>
        <dsp:cNvPr id="0" name=""/>
        <dsp:cNvSpPr/>
      </dsp:nvSpPr>
      <dsp:spPr>
        <a:xfrm>
          <a:off x="2128" y="1396805"/>
          <a:ext cx="1894066" cy="757626"/>
        </a:xfrm>
        <a:prstGeom prst="chevron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50800">
          <a:solidFill>
            <a:srgbClr val="FF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Infection</a:t>
          </a:r>
        </a:p>
      </dsp:txBody>
      <dsp:txXfrm>
        <a:off x="380941" y="1396805"/>
        <a:ext cx="1136440" cy="757626"/>
      </dsp:txXfrm>
    </dsp:sp>
    <dsp:sp modelId="{1C6F70D9-6872-4B4D-B9FA-83DDECF2C4C6}">
      <dsp:nvSpPr>
        <dsp:cNvPr id="0" name=""/>
        <dsp:cNvSpPr/>
      </dsp:nvSpPr>
      <dsp:spPr>
        <a:xfrm>
          <a:off x="1706788" y="1396805"/>
          <a:ext cx="1894066" cy="757626"/>
        </a:xfrm>
        <a:prstGeom prst="chevron">
          <a:avLst/>
        </a:prstGeom>
        <a:gradFill rotWithShape="0">
          <a:gsLst>
            <a:gs pos="0">
              <a:schemeClr val="accent4">
                <a:shade val="80000"/>
                <a:hueOff val="162742"/>
                <a:satOff val="-19165"/>
                <a:lumOff val="1179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162742"/>
                <a:satOff val="-19165"/>
                <a:lumOff val="1179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Recon</a:t>
          </a:r>
        </a:p>
      </dsp:txBody>
      <dsp:txXfrm>
        <a:off x="2085601" y="1396805"/>
        <a:ext cx="1136440" cy="757626"/>
      </dsp:txXfrm>
    </dsp:sp>
    <dsp:sp modelId="{3962E4B9-80B9-7F4B-B4AE-BB52154AE416}">
      <dsp:nvSpPr>
        <dsp:cNvPr id="0" name=""/>
        <dsp:cNvSpPr/>
      </dsp:nvSpPr>
      <dsp:spPr>
        <a:xfrm>
          <a:off x="3411448" y="1396805"/>
          <a:ext cx="1894066" cy="757626"/>
        </a:xfrm>
        <a:prstGeom prst="chevron">
          <a:avLst/>
        </a:prstGeom>
        <a:gradFill rotWithShape="0">
          <a:gsLst>
            <a:gs pos="0">
              <a:schemeClr val="accent4">
                <a:shade val="80000"/>
                <a:hueOff val="325484"/>
                <a:satOff val="-38331"/>
                <a:lumOff val="2357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325484"/>
                <a:satOff val="-38331"/>
                <a:lumOff val="2357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Payload</a:t>
          </a:r>
        </a:p>
      </dsp:txBody>
      <dsp:txXfrm>
        <a:off x="3790261" y="1396805"/>
        <a:ext cx="1136440" cy="757626"/>
      </dsp:txXfrm>
    </dsp:sp>
    <dsp:sp modelId="{F04E879E-5192-C847-9E74-C1160A6D9D7B}">
      <dsp:nvSpPr>
        <dsp:cNvPr id="0" name=""/>
        <dsp:cNvSpPr/>
      </dsp:nvSpPr>
      <dsp:spPr>
        <a:xfrm>
          <a:off x="5116108" y="1396805"/>
          <a:ext cx="1894066" cy="757626"/>
        </a:xfrm>
        <a:prstGeom prst="chevron">
          <a:avLst/>
        </a:prstGeom>
        <a:gradFill rotWithShape="0">
          <a:gsLst>
            <a:gs pos="0">
              <a:schemeClr val="accent4">
                <a:shade val="80000"/>
                <a:hueOff val="488226"/>
                <a:satOff val="-57496"/>
                <a:lumOff val="3536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488226"/>
                <a:satOff val="-57496"/>
                <a:lumOff val="3536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Encrypt</a:t>
          </a:r>
        </a:p>
      </dsp:txBody>
      <dsp:txXfrm>
        <a:off x="5494921" y="1396805"/>
        <a:ext cx="1136440" cy="757626"/>
      </dsp:txXfrm>
    </dsp:sp>
    <dsp:sp modelId="{06B6CA11-802A-494A-A489-BE5C74804A0A}">
      <dsp:nvSpPr>
        <dsp:cNvPr id="0" name=""/>
        <dsp:cNvSpPr/>
      </dsp:nvSpPr>
      <dsp:spPr>
        <a:xfrm>
          <a:off x="6820768" y="1396805"/>
          <a:ext cx="1894066" cy="757626"/>
        </a:xfrm>
        <a:prstGeom prst="chevron">
          <a:avLst/>
        </a:prstGeom>
        <a:gradFill rotWithShape="0">
          <a:gsLst>
            <a:gs pos="0">
              <a:schemeClr val="accent4">
                <a:shade val="80000"/>
                <a:hueOff val="650967"/>
                <a:satOff val="-76661"/>
                <a:lumOff val="4715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650967"/>
                <a:satOff val="-76661"/>
                <a:lumOff val="4715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Demand</a:t>
          </a:r>
        </a:p>
      </dsp:txBody>
      <dsp:txXfrm>
        <a:off x="7199581" y="1396805"/>
        <a:ext cx="1136440" cy="7576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501BD2-C29C-C549-B15F-61F63BF3B188}">
      <dsp:nvSpPr>
        <dsp:cNvPr id="0" name=""/>
        <dsp:cNvSpPr/>
      </dsp:nvSpPr>
      <dsp:spPr>
        <a:xfrm rot="5400000">
          <a:off x="1064694" y="1037562"/>
          <a:ext cx="917634" cy="104469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4FAFA33-5AF6-C941-9884-CB97CFFA6CF2}">
      <dsp:nvSpPr>
        <dsp:cNvPr id="0" name=""/>
        <dsp:cNvSpPr/>
      </dsp:nvSpPr>
      <dsp:spPr>
        <a:xfrm>
          <a:off x="821576" y="20346"/>
          <a:ext cx="1544756" cy="108127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MITM</a:t>
          </a:r>
        </a:p>
      </dsp:txBody>
      <dsp:txXfrm>
        <a:off x="874369" y="73139"/>
        <a:ext cx="1439170" cy="975693"/>
      </dsp:txXfrm>
    </dsp:sp>
    <dsp:sp modelId="{75C445E2-EC91-8D46-8BAF-5FF47645AEAD}">
      <dsp:nvSpPr>
        <dsp:cNvPr id="0" name=""/>
        <dsp:cNvSpPr/>
      </dsp:nvSpPr>
      <dsp:spPr>
        <a:xfrm>
          <a:off x="2363692" y="129404"/>
          <a:ext cx="3966995" cy="873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Privileged Position</a:t>
          </a:r>
        </a:p>
      </dsp:txBody>
      <dsp:txXfrm>
        <a:off x="2363692" y="129404"/>
        <a:ext cx="3966995" cy="873937"/>
      </dsp:txXfrm>
    </dsp:sp>
    <dsp:sp modelId="{61383978-DC24-8B46-8040-5387298826F2}">
      <dsp:nvSpPr>
        <dsp:cNvPr id="0" name=""/>
        <dsp:cNvSpPr/>
      </dsp:nvSpPr>
      <dsp:spPr>
        <a:xfrm rot="5400000">
          <a:off x="3027898" y="2252195"/>
          <a:ext cx="917634" cy="104469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9ACA4DC-7EEC-4E4E-9818-77D2BD6EE8F8}">
      <dsp:nvSpPr>
        <dsp:cNvPr id="0" name=""/>
        <dsp:cNvSpPr/>
      </dsp:nvSpPr>
      <dsp:spPr>
        <a:xfrm>
          <a:off x="2784780" y="1234979"/>
          <a:ext cx="1544756" cy="108127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HTTP</a:t>
          </a:r>
        </a:p>
      </dsp:txBody>
      <dsp:txXfrm>
        <a:off x="2837573" y="1287772"/>
        <a:ext cx="1439170" cy="975693"/>
      </dsp:txXfrm>
    </dsp:sp>
    <dsp:sp modelId="{80F6A234-BF84-6444-86EF-ED6B4018F947}">
      <dsp:nvSpPr>
        <dsp:cNvPr id="0" name=""/>
        <dsp:cNvSpPr/>
      </dsp:nvSpPr>
      <dsp:spPr>
        <a:xfrm>
          <a:off x="4433983" y="1349980"/>
          <a:ext cx="3475157" cy="873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Poor Controls</a:t>
          </a:r>
        </a:p>
      </dsp:txBody>
      <dsp:txXfrm>
        <a:off x="4433983" y="1349980"/>
        <a:ext cx="3475157" cy="873937"/>
      </dsp:txXfrm>
    </dsp:sp>
    <dsp:sp modelId="{032EC06E-A7D6-DC43-A33A-D7764648E558}">
      <dsp:nvSpPr>
        <dsp:cNvPr id="0" name=""/>
        <dsp:cNvSpPr/>
      </dsp:nvSpPr>
      <dsp:spPr>
        <a:xfrm>
          <a:off x="4747984" y="2449612"/>
          <a:ext cx="1544756" cy="108127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YOU</a:t>
          </a:r>
        </a:p>
      </dsp:txBody>
      <dsp:txXfrm>
        <a:off x="4800777" y="2502405"/>
        <a:ext cx="1439170" cy="975693"/>
      </dsp:txXfrm>
    </dsp:sp>
    <dsp:sp modelId="{1C2766F4-2B41-C941-918F-D16ED4902266}">
      <dsp:nvSpPr>
        <dsp:cNvPr id="0" name=""/>
        <dsp:cNvSpPr/>
      </dsp:nvSpPr>
      <dsp:spPr>
        <a:xfrm>
          <a:off x="6445172" y="2570548"/>
          <a:ext cx="2081782" cy="873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Browse</a:t>
          </a:r>
        </a:p>
      </dsp:txBody>
      <dsp:txXfrm>
        <a:off x="6445172" y="2570548"/>
        <a:ext cx="2081782" cy="8739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424FC0-14FD-E242-B2EF-04F3894B2836}">
      <dsp:nvSpPr>
        <dsp:cNvPr id="0" name=""/>
        <dsp:cNvSpPr/>
      </dsp:nvSpPr>
      <dsp:spPr>
        <a:xfrm>
          <a:off x="2128" y="1396805"/>
          <a:ext cx="1894066" cy="757626"/>
        </a:xfrm>
        <a:prstGeom prst="chevron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Infection</a:t>
          </a:r>
        </a:p>
      </dsp:txBody>
      <dsp:txXfrm>
        <a:off x="380941" y="1396805"/>
        <a:ext cx="1136440" cy="757626"/>
      </dsp:txXfrm>
    </dsp:sp>
    <dsp:sp modelId="{1C6F70D9-6872-4B4D-B9FA-83DDECF2C4C6}">
      <dsp:nvSpPr>
        <dsp:cNvPr id="0" name=""/>
        <dsp:cNvSpPr/>
      </dsp:nvSpPr>
      <dsp:spPr>
        <a:xfrm>
          <a:off x="1706788" y="1396805"/>
          <a:ext cx="1894066" cy="757626"/>
        </a:xfrm>
        <a:prstGeom prst="chevron">
          <a:avLst/>
        </a:prstGeom>
        <a:gradFill rotWithShape="0">
          <a:gsLst>
            <a:gs pos="0">
              <a:schemeClr val="accent4">
                <a:shade val="80000"/>
                <a:hueOff val="162742"/>
                <a:satOff val="-19165"/>
                <a:lumOff val="1179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162742"/>
                <a:satOff val="-19165"/>
                <a:lumOff val="1179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50800">
          <a:solidFill>
            <a:srgbClr val="FF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Recon</a:t>
          </a:r>
        </a:p>
      </dsp:txBody>
      <dsp:txXfrm>
        <a:off x="2085601" y="1396805"/>
        <a:ext cx="1136440" cy="757626"/>
      </dsp:txXfrm>
    </dsp:sp>
    <dsp:sp modelId="{3962E4B9-80B9-7F4B-B4AE-BB52154AE416}">
      <dsp:nvSpPr>
        <dsp:cNvPr id="0" name=""/>
        <dsp:cNvSpPr/>
      </dsp:nvSpPr>
      <dsp:spPr>
        <a:xfrm>
          <a:off x="3411448" y="1396805"/>
          <a:ext cx="1894066" cy="757626"/>
        </a:xfrm>
        <a:prstGeom prst="chevron">
          <a:avLst/>
        </a:prstGeom>
        <a:gradFill rotWithShape="0">
          <a:gsLst>
            <a:gs pos="0">
              <a:schemeClr val="accent4">
                <a:shade val="80000"/>
                <a:hueOff val="325484"/>
                <a:satOff val="-38331"/>
                <a:lumOff val="2357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325484"/>
                <a:satOff val="-38331"/>
                <a:lumOff val="2357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Payload</a:t>
          </a:r>
        </a:p>
      </dsp:txBody>
      <dsp:txXfrm>
        <a:off x="3790261" y="1396805"/>
        <a:ext cx="1136440" cy="757626"/>
      </dsp:txXfrm>
    </dsp:sp>
    <dsp:sp modelId="{F04E879E-5192-C847-9E74-C1160A6D9D7B}">
      <dsp:nvSpPr>
        <dsp:cNvPr id="0" name=""/>
        <dsp:cNvSpPr/>
      </dsp:nvSpPr>
      <dsp:spPr>
        <a:xfrm>
          <a:off x="5116108" y="1396805"/>
          <a:ext cx="1894066" cy="757626"/>
        </a:xfrm>
        <a:prstGeom prst="chevron">
          <a:avLst/>
        </a:prstGeom>
        <a:gradFill rotWithShape="0">
          <a:gsLst>
            <a:gs pos="0">
              <a:schemeClr val="accent4">
                <a:shade val="80000"/>
                <a:hueOff val="488226"/>
                <a:satOff val="-57496"/>
                <a:lumOff val="3536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488226"/>
                <a:satOff val="-57496"/>
                <a:lumOff val="3536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Encrypt</a:t>
          </a:r>
        </a:p>
      </dsp:txBody>
      <dsp:txXfrm>
        <a:off x="5494921" y="1396805"/>
        <a:ext cx="1136440" cy="757626"/>
      </dsp:txXfrm>
    </dsp:sp>
    <dsp:sp modelId="{06B6CA11-802A-494A-A489-BE5C74804A0A}">
      <dsp:nvSpPr>
        <dsp:cNvPr id="0" name=""/>
        <dsp:cNvSpPr/>
      </dsp:nvSpPr>
      <dsp:spPr>
        <a:xfrm>
          <a:off x="6820768" y="1396805"/>
          <a:ext cx="1894066" cy="757626"/>
        </a:xfrm>
        <a:prstGeom prst="chevron">
          <a:avLst/>
        </a:prstGeom>
        <a:gradFill rotWithShape="0">
          <a:gsLst>
            <a:gs pos="0">
              <a:schemeClr val="accent4">
                <a:shade val="80000"/>
                <a:hueOff val="650967"/>
                <a:satOff val="-76661"/>
                <a:lumOff val="4715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650967"/>
                <a:satOff val="-76661"/>
                <a:lumOff val="4715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Demand</a:t>
          </a:r>
        </a:p>
      </dsp:txBody>
      <dsp:txXfrm>
        <a:off x="7199581" y="1396805"/>
        <a:ext cx="1136440" cy="7576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424FC0-14FD-E242-B2EF-04F3894B2836}">
      <dsp:nvSpPr>
        <dsp:cNvPr id="0" name=""/>
        <dsp:cNvSpPr/>
      </dsp:nvSpPr>
      <dsp:spPr>
        <a:xfrm>
          <a:off x="2128" y="1396805"/>
          <a:ext cx="1894066" cy="757626"/>
        </a:xfrm>
        <a:prstGeom prst="chevron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Infection</a:t>
          </a:r>
        </a:p>
      </dsp:txBody>
      <dsp:txXfrm>
        <a:off x="380941" y="1396805"/>
        <a:ext cx="1136440" cy="757626"/>
      </dsp:txXfrm>
    </dsp:sp>
    <dsp:sp modelId="{1C6F70D9-6872-4B4D-B9FA-83DDECF2C4C6}">
      <dsp:nvSpPr>
        <dsp:cNvPr id="0" name=""/>
        <dsp:cNvSpPr/>
      </dsp:nvSpPr>
      <dsp:spPr>
        <a:xfrm>
          <a:off x="1706788" y="1396805"/>
          <a:ext cx="1894066" cy="757626"/>
        </a:xfrm>
        <a:prstGeom prst="chevron">
          <a:avLst/>
        </a:prstGeom>
        <a:gradFill rotWithShape="0">
          <a:gsLst>
            <a:gs pos="0">
              <a:schemeClr val="accent4">
                <a:shade val="80000"/>
                <a:hueOff val="162742"/>
                <a:satOff val="-19165"/>
                <a:lumOff val="1179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162742"/>
                <a:satOff val="-19165"/>
                <a:lumOff val="1179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Recon</a:t>
          </a:r>
        </a:p>
      </dsp:txBody>
      <dsp:txXfrm>
        <a:off x="2085601" y="1396805"/>
        <a:ext cx="1136440" cy="757626"/>
      </dsp:txXfrm>
    </dsp:sp>
    <dsp:sp modelId="{3962E4B9-80B9-7F4B-B4AE-BB52154AE416}">
      <dsp:nvSpPr>
        <dsp:cNvPr id="0" name=""/>
        <dsp:cNvSpPr/>
      </dsp:nvSpPr>
      <dsp:spPr>
        <a:xfrm>
          <a:off x="3411448" y="1396805"/>
          <a:ext cx="1894066" cy="757626"/>
        </a:xfrm>
        <a:prstGeom prst="chevron">
          <a:avLst/>
        </a:prstGeom>
        <a:gradFill rotWithShape="0">
          <a:gsLst>
            <a:gs pos="0">
              <a:schemeClr val="accent4">
                <a:shade val="80000"/>
                <a:hueOff val="325484"/>
                <a:satOff val="-38331"/>
                <a:lumOff val="2357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325484"/>
                <a:satOff val="-38331"/>
                <a:lumOff val="2357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50800">
          <a:solidFill>
            <a:srgbClr val="FF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Payload</a:t>
          </a:r>
        </a:p>
      </dsp:txBody>
      <dsp:txXfrm>
        <a:off x="3790261" y="1396805"/>
        <a:ext cx="1136440" cy="757626"/>
      </dsp:txXfrm>
    </dsp:sp>
    <dsp:sp modelId="{F04E879E-5192-C847-9E74-C1160A6D9D7B}">
      <dsp:nvSpPr>
        <dsp:cNvPr id="0" name=""/>
        <dsp:cNvSpPr/>
      </dsp:nvSpPr>
      <dsp:spPr>
        <a:xfrm>
          <a:off x="5116108" y="1396805"/>
          <a:ext cx="1894066" cy="757626"/>
        </a:xfrm>
        <a:prstGeom prst="chevron">
          <a:avLst/>
        </a:prstGeom>
        <a:gradFill rotWithShape="0">
          <a:gsLst>
            <a:gs pos="0">
              <a:schemeClr val="accent4">
                <a:shade val="80000"/>
                <a:hueOff val="488226"/>
                <a:satOff val="-57496"/>
                <a:lumOff val="3536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488226"/>
                <a:satOff val="-57496"/>
                <a:lumOff val="3536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Encrypt</a:t>
          </a:r>
        </a:p>
      </dsp:txBody>
      <dsp:txXfrm>
        <a:off x="5494921" y="1396805"/>
        <a:ext cx="1136440" cy="757626"/>
      </dsp:txXfrm>
    </dsp:sp>
    <dsp:sp modelId="{06B6CA11-802A-494A-A489-BE5C74804A0A}">
      <dsp:nvSpPr>
        <dsp:cNvPr id="0" name=""/>
        <dsp:cNvSpPr/>
      </dsp:nvSpPr>
      <dsp:spPr>
        <a:xfrm>
          <a:off x="6820768" y="1396805"/>
          <a:ext cx="1894066" cy="757626"/>
        </a:xfrm>
        <a:prstGeom prst="chevron">
          <a:avLst/>
        </a:prstGeom>
        <a:gradFill rotWithShape="0">
          <a:gsLst>
            <a:gs pos="0">
              <a:schemeClr val="accent4">
                <a:shade val="80000"/>
                <a:hueOff val="650967"/>
                <a:satOff val="-76661"/>
                <a:lumOff val="4715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650967"/>
                <a:satOff val="-76661"/>
                <a:lumOff val="4715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Demand</a:t>
          </a:r>
        </a:p>
      </dsp:txBody>
      <dsp:txXfrm>
        <a:off x="7199581" y="1396805"/>
        <a:ext cx="1136440" cy="7576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424FC0-14FD-E242-B2EF-04F3894B2836}">
      <dsp:nvSpPr>
        <dsp:cNvPr id="0" name=""/>
        <dsp:cNvSpPr/>
      </dsp:nvSpPr>
      <dsp:spPr>
        <a:xfrm>
          <a:off x="2128" y="1396805"/>
          <a:ext cx="1894066" cy="757626"/>
        </a:xfrm>
        <a:prstGeom prst="chevron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Infection</a:t>
          </a:r>
        </a:p>
      </dsp:txBody>
      <dsp:txXfrm>
        <a:off x="380941" y="1396805"/>
        <a:ext cx="1136440" cy="757626"/>
      </dsp:txXfrm>
    </dsp:sp>
    <dsp:sp modelId="{1C6F70D9-6872-4B4D-B9FA-83DDECF2C4C6}">
      <dsp:nvSpPr>
        <dsp:cNvPr id="0" name=""/>
        <dsp:cNvSpPr/>
      </dsp:nvSpPr>
      <dsp:spPr>
        <a:xfrm>
          <a:off x="1706788" y="1396805"/>
          <a:ext cx="1894066" cy="757626"/>
        </a:xfrm>
        <a:prstGeom prst="chevron">
          <a:avLst/>
        </a:prstGeom>
        <a:gradFill rotWithShape="0">
          <a:gsLst>
            <a:gs pos="0">
              <a:schemeClr val="accent4">
                <a:shade val="80000"/>
                <a:hueOff val="162742"/>
                <a:satOff val="-19165"/>
                <a:lumOff val="1179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162742"/>
                <a:satOff val="-19165"/>
                <a:lumOff val="1179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Recon</a:t>
          </a:r>
        </a:p>
      </dsp:txBody>
      <dsp:txXfrm>
        <a:off x="2085601" y="1396805"/>
        <a:ext cx="1136440" cy="757626"/>
      </dsp:txXfrm>
    </dsp:sp>
    <dsp:sp modelId="{3962E4B9-80B9-7F4B-B4AE-BB52154AE416}">
      <dsp:nvSpPr>
        <dsp:cNvPr id="0" name=""/>
        <dsp:cNvSpPr/>
      </dsp:nvSpPr>
      <dsp:spPr>
        <a:xfrm>
          <a:off x="3411448" y="1396805"/>
          <a:ext cx="1894066" cy="757626"/>
        </a:xfrm>
        <a:prstGeom prst="chevron">
          <a:avLst/>
        </a:prstGeom>
        <a:gradFill rotWithShape="0">
          <a:gsLst>
            <a:gs pos="0">
              <a:schemeClr val="accent4">
                <a:shade val="80000"/>
                <a:hueOff val="325484"/>
                <a:satOff val="-38331"/>
                <a:lumOff val="2357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325484"/>
                <a:satOff val="-38331"/>
                <a:lumOff val="2357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Payload</a:t>
          </a:r>
        </a:p>
      </dsp:txBody>
      <dsp:txXfrm>
        <a:off x="3790261" y="1396805"/>
        <a:ext cx="1136440" cy="757626"/>
      </dsp:txXfrm>
    </dsp:sp>
    <dsp:sp modelId="{F04E879E-5192-C847-9E74-C1160A6D9D7B}">
      <dsp:nvSpPr>
        <dsp:cNvPr id="0" name=""/>
        <dsp:cNvSpPr/>
      </dsp:nvSpPr>
      <dsp:spPr>
        <a:xfrm>
          <a:off x="5116108" y="1396805"/>
          <a:ext cx="1894066" cy="757626"/>
        </a:xfrm>
        <a:prstGeom prst="chevron">
          <a:avLst/>
        </a:prstGeom>
        <a:gradFill rotWithShape="0">
          <a:gsLst>
            <a:gs pos="0">
              <a:schemeClr val="accent4">
                <a:shade val="80000"/>
                <a:hueOff val="488226"/>
                <a:satOff val="-57496"/>
                <a:lumOff val="3536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488226"/>
                <a:satOff val="-57496"/>
                <a:lumOff val="3536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50800">
          <a:solidFill>
            <a:srgbClr val="FF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Encrypt</a:t>
          </a:r>
        </a:p>
      </dsp:txBody>
      <dsp:txXfrm>
        <a:off x="5494921" y="1396805"/>
        <a:ext cx="1136440" cy="757626"/>
      </dsp:txXfrm>
    </dsp:sp>
    <dsp:sp modelId="{06B6CA11-802A-494A-A489-BE5C74804A0A}">
      <dsp:nvSpPr>
        <dsp:cNvPr id="0" name=""/>
        <dsp:cNvSpPr/>
      </dsp:nvSpPr>
      <dsp:spPr>
        <a:xfrm>
          <a:off x="6820768" y="1396805"/>
          <a:ext cx="1894066" cy="757626"/>
        </a:xfrm>
        <a:prstGeom prst="chevron">
          <a:avLst/>
        </a:prstGeom>
        <a:gradFill rotWithShape="0">
          <a:gsLst>
            <a:gs pos="0">
              <a:schemeClr val="accent4">
                <a:shade val="80000"/>
                <a:hueOff val="650967"/>
                <a:satOff val="-76661"/>
                <a:lumOff val="4715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650967"/>
                <a:satOff val="-76661"/>
                <a:lumOff val="4715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Demand</a:t>
          </a:r>
        </a:p>
      </dsp:txBody>
      <dsp:txXfrm>
        <a:off x="7199581" y="1396805"/>
        <a:ext cx="1136440" cy="75762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424FC0-14FD-E242-B2EF-04F3894B2836}">
      <dsp:nvSpPr>
        <dsp:cNvPr id="0" name=""/>
        <dsp:cNvSpPr/>
      </dsp:nvSpPr>
      <dsp:spPr>
        <a:xfrm>
          <a:off x="2128" y="1396805"/>
          <a:ext cx="1894066" cy="757626"/>
        </a:xfrm>
        <a:prstGeom prst="chevron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Infection</a:t>
          </a:r>
        </a:p>
      </dsp:txBody>
      <dsp:txXfrm>
        <a:off x="380941" y="1396805"/>
        <a:ext cx="1136440" cy="757626"/>
      </dsp:txXfrm>
    </dsp:sp>
    <dsp:sp modelId="{1C6F70D9-6872-4B4D-B9FA-83DDECF2C4C6}">
      <dsp:nvSpPr>
        <dsp:cNvPr id="0" name=""/>
        <dsp:cNvSpPr/>
      </dsp:nvSpPr>
      <dsp:spPr>
        <a:xfrm>
          <a:off x="1706788" y="1396805"/>
          <a:ext cx="1894066" cy="757626"/>
        </a:xfrm>
        <a:prstGeom prst="chevron">
          <a:avLst/>
        </a:prstGeom>
        <a:gradFill rotWithShape="0">
          <a:gsLst>
            <a:gs pos="0">
              <a:schemeClr val="accent4">
                <a:shade val="80000"/>
                <a:hueOff val="162742"/>
                <a:satOff val="-19165"/>
                <a:lumOff val="1179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162742"/>
                <a:satOff val="-19165"/>
                <a:lumOff val="1179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Recon</a:t>
          </a:r>
        </a:p>
      </dsp:txBody>
      <dsp:txXfrm>
        <a:off x="2085601" y="1396805"/>
        <a:ext cx="1136440" cy="757626"/>
      </dsp:txXfrm>
    </dsp:sp>
    <dsp:sp modelId="{3962E4B9-80B9-7F4B-B4AE-BB52154AE416}">
      <dsp:nvSpPr>
        <dsp:cNvPr id="0" name=""/>
        <dsp:cNvSpPr/>
      </dsp:nvSpPr>
      <dsp:spPr>
        <a:xfrm>
          <a:off x="3411448" y="1396805"/>
          <a:ext cx="1894066" cy="757626"/>
        </a:xfrm>
        <a:prstGeom prst="chevron">
          <a:avLst/>
        </a:prstGeom>
        <a:gradFill rotWithShape="0">
          <a:gsLst>
            <a:gs pos="0">
              <a:schemeClr val="accent4">
                <a:shade val="80000"/>
                <a:hueOff val="325484"/>
                <a:satOff val="-38331"/>
                <a:lumOff val="2357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325484"/>
                <a:satOff val="-38331"/>
                <a:lumOff val="2357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Payload</a:t>
          </a:r>
        </a:p>
      </dsp:txBody>
      <dsp:txXfrm>
        <a:off x="3790261" y="1396805"/>
        <a:ext cx="1136440" cy="757626"/>
      </dsp:txXfrm>
    </dsp:sp>
    <dsp:sp modelId="{F04E879E-5192-C847-9E74-C1160A6D9D7B}">
      <dsp:nvSpPr>
        <dsp:cNvPr id="0" name=""/>
        <dsp:cNvSpPr/>
      </dsp:nvSpPr>
      <dsp:spPr>
        <a:xfrm>
          <a:off x="5116108" y="1396805"/>
          <a:ext cx="1894066" cy="757626"/>
        </a:xfrm>
        <a:prstGeom prst="chevron">
          <a:avLst/>
        </a:prstGeom>
        <a:gradFill rotWithShape="0">
          <a:gsLst>
            <a:gs pos="0">
              <a:schemeClr val="accent4">
                <a:shade val="80000"/>
                <a:hueOff val="488226"/>
                <a:satOff val="-57496"/>
                <a:lumOff val="3536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488226"/>
                <a:satOff val="-57496"/>
                <a:lumOff val="3536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5080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Encrypt</a:t>
          </a:r>
        </a:p>
      </dsp:txBody>
      <dsp:txXfrm>
        <a:off x="5494921" y="1396805"/>
        <a:ext cx="1136440" cy="757626"/>
      </dsp:txXfrm>
    </dsp:sp>
    <dsp:sp modelId="{06B6CA11-802A-494A-A489-BE5C74804A0A}">
      <dsp:nvSpPr>
        <dsp:cNvPr id="0" name=""/>
        <dsp:cNvSpPr/>
      </dsp:nvSpPr>
      <dsp:spPr>
        <a:xfrm>
          <a:off x="6820768" y="1396805"/>
          <a:ext cx="1894066" cy="757626"/>
        </a:xfrm>
        <a:prstGeom prst="chevron">
          <a:avLst/>
        </a:prstGeom>
        <a:gradFill rotWithShape="0">
          <a:gsLst>
            <a:gs pos="0">
              <a:schemeClr val="accent4">
                <a:shade val="80000"/>
                <a:hueOff val="650967"/>
                <a:satOff val="-76661"/>
                <a:lumOff val="4715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80000"/>
                <a:hueOff val="650967"/>
                <a:satOff val="-76661"/>
                <a:lumOff val="4715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50800">
          <a:solidFill>
            <a:srgbClr val="FF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Demand</a:t>
          </a:r>
        </a:p>
      </dsp:txBody>
      <dsp:txXfrm>
        <a:off x="7199581" y="1396805"/>
        <a:ext cx="1136440" cy="7576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F7EED64-7B9D-2F4D-B2EF-16884751A60A}" type="datetimeFigureOut">
              <a:rPr lang="en-US"/>
              <a:pPr>
                <a:defRPr/>
              </a:pPr>
              <a:t>6/5/2017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3D48774-314D-A64D-8056-C3F8EA8A3B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6998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4F41EAA-BDF2-2E43-9168-F300A4B11456}" type="datetimeFigureOut">
              <a:rPr lang="en-US"/>
              <a:pPr>
                <a:defRPr/>
              </a:pPr>
              <a:t>6/5/2017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B95D34A-5D20-744E-BECF-E8F97EB795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3751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7B4C8-180C-5647-8DC4-77BAB9745C4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4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7B4C8-180C-5647-8DC4-77BAB9745C4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292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95D34A-5D20-744E-BECF-E8F97EB79505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765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95D34A-5D20-744E-BECF-E8F97EB79505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465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share.org/sanantonio-eval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creativecommons.org/licenses/by-nc-nd/3.0/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" y="3043"/>
            <a:ext cx="9125069" cy="5137413"/>
          </a:xfrm>
          <a:prstGeom prst="rect">
            <a:avLst/>
          </a:prstGeom>
        </p:spPr>
      </p:pic>
      <p:pic>
        <p:nvPicPr>
          <p:cNvPr id="5" name="Picture 13" descr="creativecommons_copyright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392" y="4958710"/>
            <a:ext cx="3788832" cy="11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698" y="1405464"/>
            <a:ext cx="8597514" cy="1303867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71C44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1698" y="2709332"/>
            <a:ext cx="8597514" cy="880533"/>
          </a:xfrm>
        </p:spPr>
        <p:txBody>
          <a:bodyPr>
            <a:normAutofit/>
          </a:bodyPr>
          <a:lstStyle>
            <a:lvl1pPr marL="0" indent="0" algn="l">
              <a:buNone/>
              <a:defRPr sz="2200" b="0" i="1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6602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1C44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140047" y="876007"/>
            <a:ext cx="8716735" cy="355084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rgbClr val="DD4526"/>
              </a:buClr>
              <a:defRPr/>
            </a:lvl1pPr>
            <a:lvl2pPr>
              <a:buClr>
                <a:srgbClr val="F66511"/>
              </a:buClr>
              <a:defRPr/>
            </a:lvl2pPr>
            <a:lvl3pPr>
              <a:buClr>
                <a:srgbClr val="DD4526"/>
              </a:buClr>
              <a:defRPr/>
            </a:lvl3pPr>
            <a:lvl4pPr>
              <a:buClr>
                <a:srgbClr val="DD4526"/>
              </a:buClr>
              <a:defRPr/>
            </a:lvl4pPr>
            <a:lvl5pPr>
              <a:buClr>
                <a:srgbClr val="DD4526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E7AC8-8F97-8F43-B46B-BF8D9A4D9A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973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783D1-B60F-8F4C-9357-59273945C5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541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4526351" y="876007"/>
            <a:ext cx="4305367" cy="3582884"/>
          </a:xfrm>
        </p:spPr>
        <p:txBody>
          <a:bodyPr/>
          <a:lstStyle>
            <a:lvl1pPr>
              <a:buClr>
                <a:srgbClr val="F66511"/>
              </a:buClr>
              <a:defRPr sz="2400"/>
            </a:lvl1pPr>
            <a:lvl2pPr>
              <a:buClr>
                <a:srgbClr val="F66511"/>
              </a:buClr>
              <a:defRPr sz="2200"/>
            </a:lvl2pPr>
            <a:lvl3pPr>
              <a:buClr>
                <a:srgbClr val="F66511"/>
              </a:buClr>
              <a:defRPr sz="2200"/>
            </a:lvl3pPr>
            <a:lvl4pPr>
              <a:buClr>
                <a:srgbClr val="F66511"/>
              </a:buClr>
              <a:defRPr sz="2000"/>
            </a:lvl4pPr>
            <a:lvl5pPr>
              <a:buClr>
                <a:srgbClr val="F66511"/>
              </a:buCl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140048" y="876007"/>
            <a:ext cx="4296702" cy="3582884"/>
          </a:xfrm>
        </p:spPr>
        <p:txBody>
          <a:bodyPr/>
          <a:lstStyle>
            <a:lvl1pPr>
              <a:buClr>
                <a:srgbClr val="DD4526"/>
              </a:buClr>
              <a:defRPr sz="2400"/>
            </a:lvl1pPr>
            <a:lvl2pPr>
              <a:buClr>
                <a:srgbClr val="F66511"/>
              </a:buClr>
              <a:defRPr sz="2200"/>
            </a:lvl2pPr>
            <a:lvl3pPr>
              <a:buClr>
                <a:srgbClr val="DD4526"/>
              </a:buClr>
              <a:defRPr sz="2200"/>
            </a:lvl3pPr>
            <a:lvl4pPr>
              <a:buClr>
                <a:srgbClr val="DD4526"/>
              </a:buClr>
              <a:defRPr sz="2000"/>
            </a:lvl4pPr>
            <a:lvl5pPr>
              <a:buClr>
                <a:srgbClr val="DD4526"/>
              </a:buCl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1C44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FE62D-ECAA-B347-B1C8-CC16EDFBBC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160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5622" y="894148"/>
            <a:ext cx="4354584" cy="434750"/>
          </a:xfrm>
        </p:spPr>
        <p:txBody>
          <a:bodyPr anchor="b">
            <a:noAutofit/>
          </a:bodyPr>
          <a:lstStyle>
            <a:lvl1pPr marL="0" indent="0">
              <a:buNone/>
              <a:defRPr sz="2000" b="1" i="1">
                <a:solidFill>
                  <a:srgbClr val="F6651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5622" y="1328898"/>
            <a:ext cx="4354584" cy="2934682"/>
          </a:xfrm>
        </p:spPr>
        <p:txBody>
          <a:bodyPr/>
          <a:lstStyle>
            <a:lvl1pPr>
              <a:buClr>
                <a:srgbClr val="F66511"/>
              </a:buClr>
              <a:defRPr sz="2400"/>
            </a:lvl1pPr>
            <a:lvl2pPr>
              <a:buClr>
                <a:srgbClr val="F66511"/>
              </a:buClr>
              <a:defRPr sz="2200"/>
            </a:lvl2pPr>
            <a:lvl3pPr>
              <a:buClr>
                <a:srgbClr val="F66511"/>
              </a:buClr>
              <a:defRPr sz="2200"/>
            </a:lvl3pPr>
            <a:lvl4pPr>
              <a:buClr>
                <a:srgbClr val="F66511"/>
              </a:buClr>
              <a:defRPr sz="2000"/>
            </a:lvl4pPr>
            <a:lvl5pPr>
              <a:buClr>
                <a:srgbClr val="F66511"/>
              </a:buCl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40047" y="894148"/>
            <a:ext cx="4371899" cy="434750"/>
          </a:xfrm>
        </p:spPr>
        <p:txBody>
          <a:bodyPr anchor="b">
            <a:noAutofit/>
          </a:bodyPr>
          <a:lstStyle>
            <a:lvl1pPr marL="0" indent="0">
              <a:buNone/>
              <a:defRPr sz="2000" b="1" i="1">
                <a:solidFill>
                  <a:srgbClr val="F6651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1"/>
          </p:nvPr>
        </p:nvSpPr>
        <p:spPr>
          <a:xfrm>
            <a:off x="140047" y="1328898"/>
            <a:ext cx="4371899" cy="2934682"/>
          </a:xfrm>
        </p:spPr>
        <p:txBody>
          <a:bodyPr/>
          <a:lstStyle>
            <a:lvl1pPr>
              <a:buClr>
                <a:srgbClr val="DD4526"/>
              </a:buClr>
              <a:defRPr sz="2400"/>
            </a:lvl1pPr>
            <a:lvl2pPr>
              <a:buClr>
                <a:srgbClr val="F66511"/>
              </a:buClr>
              <a:defRPr sz="2200"/>
            </a:lvl2pPr>
            <a:lvl3pPr>
              <a:buClr>
                <a:srgbClr val="DD4526"/>
              </a:buClr>
              <a:defRPr sz="2200"/>
            </a:lvl3pPr>
            <a:lvl4pPr>
              <a:buClr>
                <a:srgbClr val="DD4526"/>
              </a:buClr>
              <a:defRPr sz="2000"/>
            </a:lvl4pPr>
            <a:lvl5pPr>
              <a:buClr>
                <a:srgbClr val="DD4526"/>
              </a:buCl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543" y="188835"/>
            <a:ext cx="8750158" cy="607751"/>
          </a:xfrm>
        </p:spPr>
        <p:txBody>
          <a:bodyPr/>
          <a:lstStyle>
            <a:lvl1pPr>
              <a:defRPr>
                <a:solidFill>
                  <a:srgbClr val="71C44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C6730-D16C-2B46-9D08-9C926948D8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126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5623" y="961567"/>
            <a:ext cx="4354582" cy="3301221"/>
          </a:xfrm>
        </p:spPr>
        <p:txBody>
          <a:bodyPr/>
          <a:lstStyle>
            <a:lvl1pPr>
              <a:buClr>
                <a:srgbClr val="F66511"/>
              </a:buClr>
              <a:defRPr sz="2400">
                <a:solidFill>
                  <a:srgbClr val="000000"/>
                </a:solidFill>
              </a:defRPr>
            </a:lvl1pPr>
            <a:lvl2pPr>
              <a:buClr>
                <a:srgbClr val="F66511"/>
              </a:buClr>
              <a:defRPr sz="2200">
                <a:solidFill>
                  <a:srgbClr val="000000"/>
                </a:solidFill>
              </a:defRPr>
            </a:lvl2pPr>
            <a:lvl3pPr>
              <a:buClr>
                <a:srgbClr val="F66511"/>
              </a:buClr>
              <a:defRPr sz="2200">
                <a:solidFill>
                  <a:srgbClr val="000000"/>
                </a:solidFill>
              </a:defRPr>
            </a:lvl3pPr>
            <a:lvl4pPr>
              <a:buClr>
                <a:srgbClr val="F66511"/>
              </a:buClr>
              <a:defRPr sz="2000">
                <a:solidFill>
                  <a:srgbClr val="000000"/>
                </a:solidFill>
              </a:defRPr>
            </a:lvl4pPr>
            <a:lvl5pPr>
              <a:buClr>
                <a:srgbClr val="F66511"/>
              </a:buClr>
              <a:defRPr sz="2000">
                <a:solidFill>
                  <a:srgbClr val="00000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0048" y="961568"/>
            <a:ext cx="4155539" cy="3356434"/>
          </a:xfr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0048" y="126998"/>
            <a:ext cx="8731810" cy="608475"/>
          </a:xfrm>
        </p:spPr>
        <p:txBody>
          <a:bodyPr anchor="b">
            <a:normAutofit/>
          </a:bodyPr>
          <a:lstStyle>
            <a:lvl1pPr algn="l">
              <a:defRPr sz="2800" b="1">
                <a:solidFill>
                  <a:srgbClr val="71C44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17B44-05DE-E845-9119-18B81D7CB8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849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047" y="3458347"/>
            <a:ext cx="8677382" cy="425054"/>
          </a:xfrm>
        </p:spPr>
        <p:txBody>
          <a:bodyPr anchor="b">
            <a:noAutofit/>
          </a:bodyPr>
          <a:lstStyle>
            <a:lvl1pPr algn="l">
              <a:defRPr sz="2800" b="1">
                <a:solidFill>
                  <a:srgbClr val="71C44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0047" y="915939"/>
            <a:ext cx="8677382" cy="243141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0047" y="3885300"/>
            <a:ext cx="8677382" cy="479485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rgbClr val="71C44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2A2CB-958C-5543-8FE8-907D63927A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>
            <a:hlinkClick r:id="rId2"/>
          </p:cNvPr>
          <p:cNvSpPr/>
          <p:nvPr userDrawn="1"/>
        </p:nvSpPr>
        <p:spPr>
          <a:xfrm>
            <a:off x="2860675" y="4578350"/>
            <a:ext cx="2413000" cy="1730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www.share.org/sanantonio-eval</a:t>
            </a:r>
          </a:p>
        </p:txBody>
      </p:sp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4795838"/>
            <a:ext cx="3687762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hlinkClick r:id="rId4"/>
          </p:cNvPr>
          <p:cNvSpPr/>
          <p:nvPr userDrawn="1"/>
        </p:nvSpPr>
        <p:spPr>
          <a:xfrm>
            <a:off x="350838" y="4826000"/>
            <a:ext cx="2941637" cy="2857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rgbClr val="FFFFFF"/>
                </a:solidFill>
              </a:rPr>
              <a:t>http://creativecommons.org/licenses/by-nc-nd/3.0/</a:t>
            </a:r>
          </a:p>
        </p:txBody>
      </p:sp>
    </p:spTree>
    <p:extLst>
      <p:ext uri="{BB962C8B-B14F-4D97-AF65-F5344CB8AC3E}">
        <p14:creationId xmlns:p14="http://schemas.microsoft.com/office/powerpoint/2010/main" val="2815069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39775"/>
            <a:ext cx="9144000" cy="4699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CE0BC-E7DE-2E4C-81A3-FF08FF7C3B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69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39775"/>
            <a:ext cx="9144000" cy="4699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5C864-9F91-9E4A-8115-1ACBAF74D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217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" y="1522"/>
            <a:ext cx="9125068" cy="5140455"/>
          </a:xfrm>
          <a:prstGeom prst="rect">
            <a:avLst/>
          </a:prstGeom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139700" y="177800"/>
            <a:ext cx="8716963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39700" y="882650"/>
            <a:ext cx="8716963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39700" y="4694238"/>
            <a:ext cx="35242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rgbClr val="71C444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6562855-CB0A-AB43-846D-538693872F5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4817006"/>
            <a:ext cx="3687762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496" r:id="rId1"/>
    <p:sldLayoutId id="2147493490" r:id="rId2"/>
    <p:sldLayoutId id="2147493491" r:id="rId3"/>
    <p:sldLayoutId id="2147493492" r:id="rId4"/>
    <p:sldLayoutId id="2147493493" r:id="rId5"/>
    <p:sldLayoutId id="2147493494" r:id="rId6"/>
    <p:sldLayoutId id="2147493495" r:id="rId7"/>
    <p:sldLayoutId id="2147493497" r:id="rId8"/>
    <p:sldLayoutId id="2147493498" r:id="rId9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rgbClr val="71C444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2D888D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2D888D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2D888D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2D888D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2D888D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2D888D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2D888D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2D888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F66511"/>
        </a:buClr>
        <a:buFont typeface="Arial" charset="0"/>
        <a:buChar char="•"/>
        <a:defRPr sz="2400" kern="1200">
          <a:solidFill>
            <a:srgbClr val="000000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F66511"/>
        </a:buClr>
        <a:buFont typeface="Arial" charset="0"/>
        <a:buChar char="–"/>
        <a:defRPr sz="2200" kern="1200">
          <a:solidFill>
            <a:srgbClr val="000000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F66511"/>
        </a:buClr>
        <a:buFont typeface="Arial" charset="0"/>
        <a:buChar char="•"/>
        <a:defRPr sz="2200" kern="1200">
          <a:solidFill>
            <a:srgbClr val="000000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F66511"/>
        </a:buClr>
        <a:buFont typeface="Arial" charset="0"/>
        <a:buChar char="–"/>
        <a:defRPr sz="2000" kern="1200">
          <a:solidFill>
            <a:srgbClr val="000000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F66511"/>
        </a:buClr>
        <a:buFont typeface="Arial" charset="0"/>
        <a:buChar char="»"/>
        <a:defRPr sz="2000" kern="1200">
          <a:solidFill>
            <a:srgbClr val="000000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hare.org/Evaluation" TargetMode="Externa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ctrTitle"/>
          </p:nvPr>
        </p:nvSpPr>
        <p:spPr>
          <a:xfrm>
            <a:off x="261938" y="1404938"/>
            <a:ext cx="8604971" cy="13049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Ransomware on the Mainframe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Checkmate!</a:t>
            </a:r>
          </a:p>
        </p:txBody>
      </p:sp>
      <p:sp>
        <p:nvSpPr>
          <p:cNvPr id="5122" name="Subtitle 2"/>
          <p:cNvSpPr>
            <a:spLocks noGrp="1"/>
          </p:cNvSpPr>
          <p:nvPr>
            <p:ph type="subTitle" idx="1"/>
          </p:nvPr>
        </p:nvSpPr>
        <p:spPr>
          <a:xfrm>
            <a:off x="392547" y="2709863"/>
            <a:ext cx="7081212" cy="1546561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Chad Rikansrud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668" y="2882595"/>
            <a:ext cx="1100762" cy="11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3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Ransomware Process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39700" y="876300"/>
          <a:ext cx="8716963" cy="3551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1E7AC8-8F97-8F43-B46B-BF8D9A4D9AC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151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Infection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39700" y="876300"/>
          <a:ext cx="8716963" cy="3551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1E7AC8-8F97-8F43-B46B-BF8D9A4D9AC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337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Drive-by Infection (one example)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6139091"/>
              </p:ext>
            </p:extLst>
          </p:nvPr>
        </p:nvGraphicFramePr>
        <p:xfrm>
          <a:off x="139700" y="876300"/>
          <a:ext cx="8716963" cy="3551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1E7AC8-8F97-8F43-B46B-BF8D9A4D9AC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737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Malicious attachment</a:t>
            </a:r>
          </a:p>
          <a:p>
            <a:r>
              <a:rPr lang="en-US" sz="3200" dirty="0"/>
              <a:t>URL Redirect to similar looking site</a:t>
            </a:r>
          </a:p>
          <a:p>
            <a:r>
              <a:rPr lang="en-US" sz="3200" dirty="0"/>
              <a:t>Image processor</a:t>
            </a:r>
          </a:p>
          <a:p>
            <a:r>
              <a:rPr lang="en-US" sz="3200" dirty="0"/>
              <a:t>Plug-in vulnerability (Flash anyone?)</a:t>
            </a:r>
          </a:p>
          <a:p>
            <a:r>
              <a:rPr lang="en-US" sz="3200" dirty="0"/>
              <a:t>Myriads more.  Some require interaction, some do not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1E7AC8-8F97-8F43-B46B-BF8D9A4D9AC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297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Reconnaissance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39700" y="876300"/>
          <a:ext cx="8716963" cy="3551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1E7AC8-8F97-8F43-B46B-BF8D9A4D9AC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164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Logger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1E7AC8-8F97-8F43-B46B-BF8D9A4D9AC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90" y="883349"/>
            <a:ext cx="7052302" cy="3551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90" y="883349"/>
            <a:ext cx="7052302" cy="355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4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 Getter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1E7AC8-8F97-8F43-B46B-BF8D9A4D9AC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25" y="899160"/>
            <a:ext cx="8271831" cy="3545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24" y="899160"/>
            <a:ext cx="8271831" cy="354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6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15C864-9F91-9E4A-8115-1ACBAF74DF4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24" y="0"/>
            <a:ext cx="818693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25" y="0"/>
            <a:ext cx="818693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 Payload &amp; Enumerate Files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39700" y="876300"/>
          <a:ext cx="8716963" cy="3551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1E7AC8-8F97-8F43-B46B-BF8D9A4D9AC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54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Payload Uploader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/>
              <a:t>For this example, wrote a simple FTP Client in C</a:t>
            </a:r>
          </a:p>
          <a:p>
            <a:r>
              <a:rPr lang="en-US" sz="3200" dirty="0"/>
              <a:t>Hard-coded commands to upload malicious binary</a:t>
            </a:r>
          </a:p>
          <a:p>
            <a:r>
              <a:rPr lang="en-US" sz="3200" dirty="0"/>
              <a:t>Uses JES/FTP commands to execute binary</a:t>
            </a:r>
          </a:p>
          <a:p>
            <a:r>
              <a:rPr lang="en-US" sz="3200" dirty="0"/>
              <a:t>Checks for completion and cleans up</a:t>
            </a:r>
          </a:p>
          <a:p>
            <a:r>
              <a:rPr lang="en-US" sz="3200" dirty="0"/>
              <a:t>Works on Win/Mac/Linux</a:t>
            </a:r>
          </a:p>
          <a:p>
            <a:r>
              <a:rPr lang="en-US" sz="3200" dirty="0"/>
              <a:t>Uses input from key logger &amp; connection getter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1E7AC8-8F97-8F43-B46B-BF8D9A4D9AC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128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Speaker at conferences</a:t>
            </a:r>
          </a:p>
          <a:p>
            <a:pPr lvl="1"/>
            <a:r>
              <a:rPr lang="en-US" dirty="0"/>
              <a:t>DEF CON, </a:t>
            </a:r>
            <a:r>
              <a:rPr lang="en-US" dirty="0" err="1"/>
              <a:t>Derbycon</a:t>
            </a:r>
            <a:r>
              <a:rPr lang="en-US" dirty="0"/>
              <a:t>, SHARE, RSA 2017, others</a:t>
            </a:r>
          </a:p>
          <a:p>
            <a:r>
              <a:rPr lang="en-US" dirty="0"/>
              <a:t>Mainframe security consultant</a:t>
            </a:r>
          </a:p>
          <a:p>
            <a:r>
              <a:rPr lang="en-US" dirty="0"/>
              <a:t>Reverse engineering, networking, forensics, development</a:t>
            </a:r>
          </a:p>
          <a:p>
            <a:r>
              <a:rPr lang="en-US" dirty="0"/>
              <a:t>Mainframe (z/OS) researcher</a:t>
            </a:r>
          </a:p>
          <a:p>
            <a:r>
              <a:rPr lang="en-US" dirty="0"/>
              <a:t>Doer of other stuff that probably isn’t interesting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1E7AC8-8F97-8F43-B46B-BF8D9A4D9AC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314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Payload Uploader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1E7AC8-8F97-8F43-B46B-BF8D9A4D9AC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40" y="876301"/>
            <a:ext cx="8332682" cy="3551238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40" y="876300"/>
            <a:ext cx="8332683" cy="3551238"/>
          </a:xfrm>
        </p:spPr>
      </p:pic>
    </p:spTree>
    <p:extLst>
      <p:ext uri="{BB962C8B-B14F-4D97-AF65-F5344CB8AC3E}">
        <p14:creationId xmlns:p14="http://schemas.microsoft.com/office/powerpoint/2010/main" val="182899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Enumerate Datasets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1E7AC8-8F97-8F43-B46B-BF8D9A4D9AC7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3"/>
          </a:solidFill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Using program from CBTTAPE</a:t>
            </a:r>
          </a:p>
          <a:p>
            <a:r>
              <a:rPr lang="en-US" sz="3200" dirty="0"/>
              <a:t>Modified for our purposes</a:t>
            </a:r>
          </a:p>
          <a:p>
            <a:r>
              <a:rPr lang="en-US" sz="3200" dirty="0"/>
              <a:t>Pass Master Catalog </a:t>
            </a:r>
            <a:r>
              <a:rPr lang="mr-IN" sz="3200" dirty="0"/>
              <a:t>–</a:t>
            </a:r>
            <a:r>
              <a:rPr lang="en-US" sz="3200" dirty="0"/>
              <a:t> lists all datasets</a:t>
            </a:r>
          </a:p>
          <a:p>
            <a:r>
              <a:rPr lang="en-US" sz="3200" dirty="0"/>
              <a:t>Added RACROUTE function to test for write access</a:t>
            </a:r>
          </a:p>
          <a:p>
            <a:r>
              <a:rPr lang="en-US" sz="3200" dirty="0"/>
              <a:t>This would be the input to the encryption function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898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Enumerate Datasets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1E7AC8-8F97-8F43-B46B-BF8D9A4D9AC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31399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3998" cy="313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5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Enumerate Datasets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1E7AC8-8F97-8F43-B46B-BF8D9A4D9AC7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31399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313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1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Encrypt Files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39700" y="876300"/>
          <a:ext cx="8716963" cy="3551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1E7AC8-8F97-8F43-B46B-BF8D9A4D9AC7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6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Encrypt Datasets -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Attacker has privileged position</a:t>
            </a:r>
          </a:p>
          <a:p>
            <a:r>
              <a:rPr lang="en-US" dirty="0"/>
              <a:t>Injects Javascript to a common website</a:t>
            </a:r>
          </a:p>
          <a:p>
            <a:r>
              <a:rPr lang="en-US" dirty="0"/>
              <a:t>User browses this site</a:t>
            </a:r>
          </a:p>
          <a:p>
            <a:r>
              <a:rPr lang="en-US" dirty="0"/>
              <a:t>Unknowingly runs malicious code in browser</a:t>
            </a:r>
          </a:p>
          <a:p>
            <a:pPr lvl="1"/>
            <a:r>
              <a:rPr lang="en-US" dirty="0" err="1"/>
              <a:t>Keylogger</a:t>
            </a:r>
            <a:endParaRPr lang="en-US" dirty="0"/>
          </a:p>
          <a:p>
            <a:pPr lvl="1"/>
            <a:r>
              <a:rPr lang="en-US" dirty="0"/>
              <a:t>GetConnection</a:t>
            </a:r>
          </a:p>
          <a:p>
            <a:pPr lvl="1"/>
            <a:r>
              <a:rPr lang="en-US" dirty="0"/>
              <a:t>UploadPayload</a:t>
            </a:r>
          </a:p>
          <a:p>
            <a:pPr lvl="1"/>
            <a:r>
              <a:rPr lang="en-US" dirty="0"/>
              <a:t>ExecutePayload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1E7AC8-8F97-8F43-B46B-BF8D9A4D9AC7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841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Encrypt Datasets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1E7AC8-8F97-8F43-B46B-BF8D9A4D9AC7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839" y="876300"/>
            <a:ext cx="5634685" cy="3551238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839" y="876300"/>
            <a:ext cx="5634685" cy="3551238"/>
          </a:xfrm>
        </p:spPr>
      </p:pic>
    </p:spTree>
    <p:extLst>
      <p:ext uri="{BB962C8B-B14F-4D97-AF65-F5344CB8AC3E}">
        <p14:creationId xmlns:p14="http://schemas.microsoft.com/office/powerpoint/2010/main" val="76066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Finally .. Demand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39700" y="876300"/>
          <a:ext cx="8716963" cy="3551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1E7AC8-8F97-8F43-B46B-BF8D9A4D9AC7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631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Typically looking for Bitcoin</a:t>
            </a:r>
          </a:p>
          <a:p>
            <a:pPr lvl="1"/>
            <a:r>
              <a:rPr lang="en-US" sz="2800" dirty="0"/>
              <a:t>Mostly untraceable</a:t>
            </a:r>
          </a:p>
          <a:p>
            <a:r>
              <a:rPr lang="en-US" sz="3200" dirty="0"/>
              <a:t>Does your company have a policy?</a:t>
            </a:r>
          </a:p>
          <a:p>
            <a:r>
              <a:rPr lang="en-US" sz="3200" dirty="0"/>
              <a:t>What if there aren’t demands?</a:t>
            </a:r>
          </a:p>
          <a:p>
            <a:pPr lvl="1"/>
            <a:r>
              <a:rPr lang="en-US" sz="2800" dirty="0"/>
              <a:t>Just cause mayhem</a:t>
            </a:r>
          </a:p>
          <a:p>
            <a:r>
              <a:rPr lang="en-US" sz="3200" dirty="0"/>
              <a:t>Often files left behind with demands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1E7AC8-8F97-8F43-B46B-BF8D9A4D9AC7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93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Demand Notification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1E7AC8-8F97-8F43-B46B-BF8D9A4D9AC7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38" y="876300"/>
            <a:ext cx="5634685" cy="3551238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839" y="876300"/>
            <a:ext cx="5634685" cy="3551238"/>
          </a:xfrm>
        </p:spPr>
      </p:pic>
    </p:spTree>
    <p:extLst>
      <p:ext uri="{BB962C8B-B14F-4D97-AF65-F5344CB8AC3E}">
        <p14:creationId xmlns:p14="http://schemas.microsoft.com/office/powerpoint/2010/main" val="170282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ransomware?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600" dirty="0"/>
              <a:t>Ransomware comprised of three major parts:</a:t>
            </a:r>
          </a:p>
          <a:p>
            <a:r>
              <a:rPr lang="en-US" sz="3600" dirty="0"/>
              <a:t>Infection vector (phishing, web drive by, SE, other)</a:t>
            </a:r>
          </a:p>
          <a:p>
            <a:r>
              <a:rPr lang="en-US" sz="3600" dirty="0"/>
              <a:t>Payload  -  generate key, enumerates and encrypts files</a:t>
            </a:r>
          </a:p>
          <a:p>
            <a:r>
              <a:rPr lang="en-US" sz="3600" dirty="0"/>
              <a:t>Command and Control (optional)</a:t>
            </a:r>
          </a:p>
          <a:p>
            <a:pPr lvl="1"/>
            <a:r>
              <a:rPr lang="en-US" sz="3200" dirty="0"/>
              <a:t>Communicates with victims</a:t>
            </a:r>
          </a:p>
          <a:p>
            <a:pPr lvl="1"/>
            <a:r>
              <a:rPr lang="en-US" sz="3200" dirty="0"/>
              <a:t>Stores keys</a:t>
            </a:r>
          </a:p>
          <a:p>
            <a:pPr lvl="1"/>
            <a:r>
              <a:rPr lang="en-US" sz="3200" dirty="0"/>
              <a:t>Other items as required (e.g. customer service)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1E7AC8-8F97-8F43-B46B-BF8D9A4D9AC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6772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Notify / Alerting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How will you know about the attack?</a:t>
            </a:r>
          </a:p>
          <a:p>
            <a:r>
              <a:rPr lang="en-US" sz="3200" dirty="0"/>
              <a:t>Do you realize something’s happened?</a:t>
            </a:r>
          </a:p>
          <a:p>
            <a:r>
              <a:rPr lang="en-US" sz="3000" dirty="0"/>
              <a:t>Likely jobs are crashing</a:t>
            </a:r>
          </a:p>
          <a:p>
            <a:r>
              <a:rPr lang="en-US" sz="3000" dirty="0"/>
              <a:t>But what if they don’t?</a:t>
            </a:r>
            <a:endParaRPr lang="en-US" sz="3200" dirty="0"/>
          </a:p>
          <a:p>
            <a:r>
              <a:rPr lang="en-US" sz="3200" dirty="0"/>
              <a:t>The ransom screen?</a:t>
            </a:r>
          </a:p>
          <a:p>
            <a:r>
              <a:rPr lang="en-US" sz="3200" dirty="0"/>
              <a:t>Once you figure it out, then what?</a:t>
            </a: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1E7AC8-8F97-8F43-B46B-BF8D9A4D9AC7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576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Incident response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1E7AC8-8F97-8F43-B46B-BF8D9A4D9AC7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562" y="876300"/>
            <a:ext cx="3551238" cy="3551238"/>
          </a:xfrm>
        </p:spPr>
      </p:pic>
    </p:spTree>
    <p:extLst>
      <p:ext uri="{BB962C8B-B14F-4D97-AF65-F5344CB8AC3E}">
        <p14:creationId xmlns:p14="http://schemas.microsoft.com/office/powerpoint/2010/main" val="208731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happening, but slowly</a:t>
            </a:r>
          </a:p>
          <a:p>
            <a:r>
              <a:rPr lang="en-US" dirty="0"/>
              <a:t>Need solutions similar to Time Machine (Think Mac)</a:t>
            </a:r>
          </a:p>
          <a:p>
            <a:pPr lvl="1"/>
            <a:r>
              <a:rPr lang="en-US" dirty="0"/>
              <a:t>Also needs intelligence for restarting jobs, etc.</a:t>
            </a:r>
          </a:p>
          <a:p>
            <a:pPr lvl="1"/>
            <a:r>
              <a:rPr lang="en-US" dirty="0"/>
              <a:t>Some solutions exist for this already	</a:t>
            </a:r>
          </a:p>
          <a:p>
            <a:r>
              <a:rPr lang="en-US" dirty="0"/>
              <a:t>Any solution must preserve forensic evidence</a:t>
            </a:r>
          </a:p>
          <a:p>
            <a:r>
              <a:rPr lang="en-US" dirty="0"/>
              <a:t>Adjustable RPOs</a:t>
            </a:r>
          </a:p>
          <a:p>
            <a:r>
              <a:rPr lang="en-US" dirty="0"/>
              <a:t>Reasonable RTO (hours? minutes? seconds?)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1E7AC8-8F97-8F43-B46B-BF8D9A4D9AC7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241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Multi-Factor Authentication</a:t>
            </a:r>
          </a:p>
          <a:p>
            <a:r>
              <a:rPr lang="en-US" sz="3200"/>
              <a:t>Egress Filtering!</a:t>
            </a:r>
            <a:endParaRPr lang="en-US" sz="3200" dirty="0"/>
          </a:p>
          <a:p>
            <a:r>
              <a:rPr lang="en-US" sz="3200" dirty="0"/>
              <a:t>Training</a:t>
            </a:r>
          </a:p>
          <a:p>
            <a:r>
              <a:rPr lang="en-US" sz="3200" dirty="0"/>
              <a:t>Endpoint Protection</a:t>
            </a:r>
          </a:p>
          <a:p>
            <a:r>
              <a:rPr lang="en-US" sz="3200" dirty="0"/>
              <a:t>Lock Down Crypto APIs</a:t>
            </a:r>
          </a:p>
          <a:p>
            <a:r>
              <a:rPr lang="en-US" sz="3200" dirty="0"/>
              <a:t>Logging, Monitoring, Integration, Correlation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1E7AC8-8F97-8F43-B46B-BF8D9A4D9AC7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3691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 </a:t>
            </a:r>
            <a:r>
              <a:rPr lang="mr-IN" dirty="0"/>
              <a:t>–</a:t>
            </a:r>
            <a:r>
              <a:rPr lang="en-US" dirty="0"/>
              <a:t> part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Behavioral analysis</a:t>
            </a:r>
          </a:p>
          <a:p>
            <a:r>
              <a:rPr lang="en-US" sz="3600" dirty="0"/>
              <a:t>Start penetration testing</a:t>
            </a:r>
          </a:p>
          <a:p>
            <a:r>
              <a:rPr lang="en-US" sz="3600" dirty="0"/>
              <a:t>Partner with vendors</a:t>
            </a:r>
          </a:p>
          <a:p>
            <a:r>
              <a:rPr lang="en-US" sz="3600" dirty="0"/>
              <a:t>Think like an adversary</a:t>
            </a:r>
          </a:p>
          <a:p>
            <a:r>
              <a:rPr lang="en-US" sz="3600" dirty="0"/>
              <a:t>Phishing / social engineering</a:t>
            </a:r>
            <a:endParaRPr lang="en-US" sz="32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1E7AC8-8F97-8F43-B46B-BF8D9A4D9AC7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8000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539D86-66DF-9946-9903-8B51F1F8B01F}" type="slidenum">
              <a:rPr lang="en-US">
                <a:solidFill>
                  <a:srgbClr val="71C444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dirty="0">
              <a:solidFill>
                <a:srgbClr val="71C44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1066" y="2274951"/>
            <a:ext cx="6229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1C444"/>
                </a:solidFill>
              </a:rPr>
              <a:t>Thank You </a:t>
            </a:r>
            <a:r>
              <a:rPr lang="en-US" sz="2000" b="1">
                <a:solidFill>
                  <a:srgbClr val="71C444"/>
                </a:solidFill>
              </a:rPr>
              <a:t>for Attending!</a:t>
            </a:r>
            <a:endParaRPr lang="en-US" sz="2000" b="1" dirty="0">
              <a:solidFill>
                <a:srgbClr val="71C444"/>
              </a:solidFill>
            </a:endParaRPr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3084945" y="4562764"/>
            <a:ext cx="1246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187095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Appendix 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Encryption everywhere scenario</a:t>
            </a:r>
          </a:p>
        </p:txBody>
      </p:sp>
    </p:spTree>
    <p:extLst>
      <p:ext uri="{BB962C8B-B14F-4D97-AF65-F5344CB8AC3E}">
        <p14:creationId xmlns:p14="http://schemas.microsoft.com/office/powerpoint/2010/main" val="3807483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Phew, thank god that’s over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But </a:t>
            </a:r>
            <a:r>
              <a:rPr lang="mr-IN" sz="3600" dirty="0"/>
              <a:t>…</a:t>
            </a:r>
            <a:r>
              <a:rPr lang="en-US" sz="3600" dirty="0"/>
              <a:t>. </a:t>
            </a:r>
          </a:p>
          <a:p>
            <a:r>
              <a:rPr lang="en-US" sz="3600" dirty="0"/>
              <a:t>It gets worse.  That was the hard way.</a:t>
            </a:r>
          </a:p>
          <a:p>
            <a:r>
              <a:rPr lang="en-US" sz="3600" dirty="0"/>
              <a:t>And it’s not just “big iron.”</a:t>
            </a:r>
          </a:p>
          <a:p>
            <a:r>
              <a:rPr lang="en-US" sz="3600" dirty="0"/>
              <a:t>What about:</a:t>
            </a:r>
          </a:p>
          <a:p>
            <a:pPr lvl="1"/>
            <a:r>
              <a:rPr lang="en-US" sz="3600" dirty="0"/>
              <a:t>“</a:t>
            </a:r>
            <a:r>
              <a:rPr lang="en-US" sz="3600" b="1" dirty="0"/>
              <a:t>Encryption Everywhere</a:t>
            </a:r>
            <a:r>
              <a:rPr lang="en-US" sz="36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1E7AC8-8F97-8F43-B46B-BF8D9A4D9AC7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40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Encryption everywhere 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it?</a:t>
            </a:r>
          </a:p>
          <a:p>
            <a:pPr lvl="1"/>
            <a:r>
              <a:rPr lang="en-US" sz="2100" dirty="0"/>
              <a:t>All data files / disks are encrypted</a:t>
            </a:r>
          </a:p>
          <a:p>
            <a:pPr lvl="1"/>
            <a:r>
              <a:rPr lang="en-US" sz="2100" dirty="0"/>
              <a:t>Excellent for compliance / data protection</a:t>
            </a:r>
          </a:p>
          <a:p>
            <a:r>
              <a:rPr lang="en-US" dirty="0"/>
              <a:t>Excellent idea for data privacy </a:t>
            </a:r>
            <a:r>
              <a:rPr lang="mr-IN" dirty="0"/>
              <a:t>–</a:t>
            </a:r>
            <a:r>
              <a:rPr lang="en-US" dirty="0"/>
              <a:t> but </a:t>
            </a:r>
            <a:r>
              <a:rPr lang="mr-IN" dirty="0"/>
              <a:t>…</a:t>
            </a:r>
            <a:r>
              <a:rPr lang="en-US" dirty="0"/>
              <a:t>.</a:t>
            </a:r>
          </a:p>
          <a:p>
            <a:r>
              <a:rPr lang="en-US" dirty="0"/>
              <a:t>Focuses the risk now concentrated on key management</a:t>
            </a:r>
          </a:p>
          <a:p>
            <a:r>
              <a:rPr lang="en-US" dirty="0"/>
              <a:t>Doing the attacker’s work for them</a:t>
            </a:r>
          </a:p>
          <a:p>
            <a:r>
              <a:rPr lang="en-US" dirty="0"/>
              <a:t>Key management centralized</a:t>
            </a:r>
          </a:p>
          <a:p>
            <a:r>
              <a:rPr lang="en-US" dirty="0"/>
              <a:t>What would this attack look like?</a:t>
            </a:r>
          </a:p>
        </p:txBody>
      </p:sp>
    </p:spTree>
    <p:extLst>
      <p:ext uri="{BB962C8B-B14F-4D97-AF65-F5344CB8AC3E}">
        <p14:creationId xmlns:p14="http://schemas.microsoft.com/office/powerpoint/2010/main" val="696182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Encryption Everywhere Takeover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700" dirty="0"/>
              <a:t>Attacker compromises key management system</a:t>
            </a:r>
          </a:p>
          <a:p>
            <a:r>
              <a:rPr lang="en-US" sz="2700" dirty="0"/>
              <a:t>Attacker rotates/changes master keys (key encrypting keys)</a:t>
            </a:r>
          </a:p>
          <a:p>
            <a:r>
              <a:rPr lang="en-US" sz="2700" dirty="0"/>
              <a:t>Wait for x days, weeks </a:t>
            </a:r>
            <a:r>
              <a:rPr lang="mr-IN" sz="2700" dirty="0"/>
              <a:t>–</a:t>
            </a:r>
            <a:r>
              <a:rPr lang="en-US" sz="2700" dirty="0"/>
              <a:t> then delete original keys</a:t>
            </a:r>
          </a:p>
          <a:p>
            <a:r>
              <a:rPr lang="en-US" sz="2700" dirty="0"/>
              <a:t>What happens next?</a:t>
            </a:r>
          </a:p>
          <a:p>
            <a:pPr lvl="1"/>
            <a:r>
              <a:rPr lang="en-US" sz="2400" dirty="0"/>
              <a:t>Victim machine is eventually rebooted, needs to load keys</a:t>
            </a:r>
          </a:p>
          <a:p>
            <a:pPr lvl="1"/>
            <a:r>
              <a:rPr lang="en-US" sz="2400" dirty="0"/>
              <a:t>And then . . .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117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we 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Was asked this question by some C-Levels:</a:t>
            </a:r>
          </a:p>
          <a:p>
            <a:pPr lvl="1"/>
            <a:r>
              <a:rPr lang="en-US" dirty="0"/>
              <a:t>“Do you think a mainframe could ever be infected by ransomware?”</a:t>
            </a:r>
          </a:p>
          <a:p>
            <a:r>
              <a:rPr lang="en-US" dirty="0"/>
              <a:t>Me </a:t>
            </a:r>
            <a:r>
              <a:rPr lang="mr-IN" dirty="0"/>
              <a:t>–</a:t>
            </a:r>
            <a:r>
              <a:rPr lang="en-US" dirty="0"/>
              <a:t> after about 17.3 seconds of thought:</a:t>
            </a:r>
          </a:p>
          <a:p>
            <a:pPr lvl="1"/>
            <a:r>
              <a:rPr lang="en-US" dirty="0"/>
              <a:t>“Yes.  And it would work really well!” </a:t>
            </a:r>
          </a:p>
          <a:p>
            <a:r>
              <a:rPr lang="en-US" dirty="0"/>
              <a:t>Them:</a:t>
            </a:r>
          </a:p>
          <a:p>
            <a:pPr lvl="1"/>
            <a:r>
              <a:rPr lang="en-US" dirty="0"/>
              <a:t>”You can’t just open an email on a mainframe.”</a:t>
            </a:r>
          </a:p>
          <a:p>
            <a:r>
              <a:rPr lang="en-US" dirty="0"/>
              <a:t>Me </a:t>
            </a:r>
            <a:r>
              <a:rPr lang="mr-IN" dirty="0"/>
              <a:t>–</a:t>
            </a:r>
            <a:r>
              <a:rPr lang="en-US" dirty="0"/>
              <a:t> after shaking head:</a:t>
            </a:r>
          </a:p>
          <a:p>
            <a:pPr lvl="1"/>
            <a:r>
              <a:rPr lang="en-US" dirty="0"/>
              <a:t>“Right. But there’s still at least 3-4 ways I can imagine this working.”</a:t>
            </a:r>
          </a:p>
          <a:p>
            <a:pPr lvl="1"/>
            <a:r>
              <a:rPr lang="en-US" dirty="0"/>
              <a:t>“This is a misconception, other ways of introduction of malware.”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1E7AC8-8F97-8F43-B46B-BF8D9A4D9AC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92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3CE0BC-E7DE-2E4C-81A3-FF08FF7C3B48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2685" y="1786920"/>
            <a:ext cx="76386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/>
              <a:t>GAME OVER</a:t>
            </a:r>
          </a:p>
        </p:txBody>
      </p:sp>
    </p:spTree>
    <p:extLst>
      <p:ext uri="{BB962C8B-B14F-4D97-AF65-F5344CB8AC3E}">
        <p14:creationId xmlns:p14="http://schemas.microsoft.com/office/powerpoint/2010/main" val="203604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Percent of Systems Susceptible to Malware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25" y="876007"/>
            <a:ext cx="8364657" cy="355084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6000" dirty="0"/>
              <a:t>To clarify this question, I made this handy chart: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1E7AC8-8F97-8F43-B46B-BF8D9A4D9AC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005823932"/>
              </p:ext>
            </p:extLst>
          </p:nvPr>
        </p:nvGraphicFramePr>
        <p:xfrm>
          <a:off x="492125" y="876006"/>
          <a:ext cx="8364538" cy="3550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7922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this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Did not build a fully working copy of ransomware for the mainframe</a:t>
            </a:r>
          </a:p>
          <a:p>
            <a:pPr lvl="1"/>
            <a:r>
              <a:rPr lang="en-US" dirty="0"/>
              <a:t>Liberties were taken for security’s sake</a:t>
            </a:r>
          </a:p>
          <a:p>
            <a:pPr lvl="1"/>
            <a:r>
              <a:rPr lang="en-US" dirty="0"/>
              <a:t>But, if I can do it ....</a:t>
            </a:r>
          </a:p>
          <a:p>
            <a:pPr lvl="1"/>
            <a:r>
              <a:rPr lang="en-US" dirty="0"/>
              <a:t>This can be done</a:t>
            </a:r>
          </a:p>
          <a:p>
            <a:pPr lvl="1"/>
            <a:r>
              <a:rPr lang="en-US" dirty="0"/>
              <a:t>Do not rely on the obscurity of a system as a measure of prevention</a:t>
            </a:r>
          </a:p>
          <a:p>
            <a:r>
              <a:rPr lang="en-US" dirty="0"/>
              <a:t>Just another computer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1E7AC8-8F97-8F43-B46B-BF8D9A4D9AC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586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Mainframe designed for batch workloads</a:t>
            </a:r>
          </a:p>
          <a:p>
            <a:r>
              <a:rPr lang="en-US" dirty="0"/>
              <a:t>Superfast I/O to disk + massive caching</a:t>
            </a:r>
          </a:p>
          <a:p>
            <a:r>
              <a:rPr lang="en-US" dirty="0"/>
              <a:t>Centralized catalog structure makes finding files a breeze</a:t>
            </a:r>
          </a:p>
          <a:p>
            <a:r>
              <a:rPr lang="en-US" dirty="0"/>
              <a:t>Most of all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15662" y="3257550"/>
            <a:ext cx="56172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BLISTERINGLY FAST HARDWARE ENCRYPTION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why would it “work really well?”</a:t>
            </a:r>
          </a:p>
        </p:txBody>
      </p:sp>
    </p:spTree>
    <p:extLst>
      <p:ext uri="{BB962C8B-B14F-4D97-AF65-F5344CB8AC3E}">
        <p14:creationId xmlns:p14="http://schemas.microsoft.com/office/powerpoint/2010/main" val="126334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so how would this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700" dirty="0"/>
              <a:t>Here is one idea:</a:t>
            </a:r>
          </a:p>
          <a:p>
            <a:pPr lvl="1"/>
            <a:r>
              <a:rPr lang="en-US" sz="2400" dirty="0"/>
              <a:t>System administrator is infected by malicious email / webpage</a:t>
            </a:r>
          </a:p>
          <a:p>
            <a:pPr lvl="1"/>
            <a:r>
              <a:rPr lang="en-US" sz="2400" dirty="0"/>
              <a:t>Malware deploys stage1 </a:t>
            </a:r>
            <a:r>
              <a:rPr lang="mr-IN" sz="2400" dirty="0"/>
              <a:t>–</a:t>
            </a:r>
            <a:r>
              <a:rPr lang="en-US" sz="2400" dirty="0"/>
              <a:t> keylogging &amp; network sniffing</a:t>
            </a:r>
          </a:p>
          <a:p>
            <a:pPr lvl="2"/>
            <a:r>
              <a:rPr lang="en-US" sz="2100" dirty="0"/>
              <a:t>Captures tn3270 traffic, records hosts / ports</a:t>
            </a:r>
          </a:p>
          <a:p>
            <a:pPr lvl="2"/>
            <a:r>
              <a:rPr lang="en-US" sz="2100" dirty="0"/>
              <a:t>Captures User IDs / passwords relative to them</a:t>
            </a:r>
          </a:p>
          <a:p>
            <a:pPr lvl="1"/>
            <a:r>
              <a:rPr lang="en-US" sz="2400" dirty="0"/>
              <a:t>Malware deploys stage2 </a:t>
            </a:r>
            <a:r>
              <a:rPr lang="mr-IN" sz="2400" dirty="0"/>
              <a:t>–</a:t>
            </a:r>
            <a:r>
              <a:rPr lang="en-US" sz="2400" dirty="0"/>
              <a:t> upload, compile &amp; run code</a:t>
            </a:r>
          </a:p>
          <a:p>
            <a:pPr lvl="2"/>
            <a:r>
              <a:rPr lang="en-US" sz="2100" dirty="0"/>
              <a:t>Use tn3270 host / port to upload code (using creds captured)</a:t>
            </a:r>
          </a:p>
          <a:p>
            <a:pPr lvl="2"/>
            <a:r>
              <a:rPr lang="en-US" sz="2100" dirty="0"/>
              <a:t>Multiple upload protocols (FTP, NJE, tn3270, SSH)</a:t>
            </a:r>
          </a:p>
          <a:p>
            <a:pPr lvl="1"/>
            <a:r>
              <a:rPr lang="en-US" sz="2400" dirty="0"/>
              <a:t>Victim system compiles &amp; runs code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00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06799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DEMOS</a:t>
            </a:r>
          </a:p>
        </p:txBody>
      </p:sp>
    </p:spTree>
    <p:extLst>
      <p:ext uri="{BB962C8B-B14F-4D97-AF65-F5344CB8AC3E}">
        <p14:creationId xmlns:p14="http://schemas.microsoft.com/office/powerpoint/2010/main" val="1601762647"/>
      </p:ext>
    </p:extLst>
  </p:cSld>
  <p:clrMapOvr>
    <a:masterClrMapping/>
  </p:clrMapOvr>
</p:sld>
</file>

<file path=ppt/theme/theme1.xml><?xml version="1.0" encoding="utf-8"?>
<a:theme xmlns:a="http://schemas.openxmlformats.org/drawingml/2006/main" name="SHARE_13845-16_AtlantaPPT">
  <a:themeElements>
    <a:clrScheme name="Custom 16">
      <a:dk1>
        <a:srgbClr val="082943"/>
      </a:dk1>
      <a:lt1>
        <a:srgbClr val="FFFFFF"/>
      </a:lt1>
      <a:dk2>
        <a:srgbClr val="082943"/>
      </a:dk2>
      <a:lt2>
        <a:srgbClr val="FFFFFF"/>
      </a:lt2>
      <a:accent1>
        <a:srgbClr val="F69A26"/>
      </a:accent1>
      <a:accent2>
        <a:srgbClr val="808080"/>
      </a:accent2>
      <a:accent3>
        <a:srgbClr val="FFFFFF"/>
      </a:accent3>
      <a:accent4>
        <a:srgbClr val="082943"/>
      </a:accent4>
      <a:accent5>
        <a:srgbClr val="E55D26"/>
      </a:accent5>
      <a:accent6>
        <a:srgbClr val="FFFFFF"/>
      </a:accent6>
      <a:hlink>
        <a:srgbClr val="1B92C7"/>
      </a:hlink>
      <a:folHlink>
        <a:srgbClr val="08294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SHARE_13845-16_AtlantaPPT.pot</Template>
  <TotalTime>1268</TotalTime>
  <Words>935</Words>
  <Application>Microsoft Office PowerPoint</Application>
  <PresentationFormat>On-screen Show (16:9)</PresentationFormat>
  <Paragraphs>232</Paragraphs>
  <Slides>40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ＭＳ Ｐゴシック</vt:lpstr>
      <vt:lpstr>Arial</vt:lpstr>
      <vt:lpstr>Calibri</vt:lpstr>
      <vt:lpstr>Mangal</vt:lpstr>
      <vt:lpstr>SHARE_13845-16_AtlantaPPT</vt:lpstr>
      <vt:lpstr>Ransomware on the Mainframe Checkmate!</vt:lpstr>
      <vt:lpstr>About me</vt:lpstr>
      <vt:lpstr>What is ransomware?</vt:lpstr>
      <vt:lpstr>Why are we here?</vt:lpstr>
      <vt:lpstr>Percent of Systems Susceptible to Malware</vt:lpstr>
      <vt:lpstr>About this presentation</vt:lpstr>
      <vt:lpstr>So, why would it “work really well?”</vt:lpstr>
      <vt:lpstr>Ok, so how would this work?</vt:lpstr>
      <vt:lpstr>DEMOS</vt:lpstr>
      <vt:lpstr>Ransomware Process</vt:lpstr>
      <vt:lpstr>Infection</vt:lpstr>
      <vt:lpstr>Drive-by Infection (one example)</vt:lpstr>
      <vt:lpstr>Other types</vt:lpstr>
      <vt:lpstr>Reconnaissance</vt:lpstr>
      <vt:lpstr>Key Logger</vt:lpstr>
      <vt:lpstr>Connection Getter</vt:lpstr>
      <vt:lpstr>PowerPoint Presentation</vt:lpstr>
      <vt:lpstr>Deliver Payload &amp; Enumerate Files</vt:lpstr>
      <vt:lpstr>Payload Uploader</vt:lpstr>
      <vt:lpstr>Payload Uploader</vt:lpstr>
      <vt:lpstr>Enumerate Datasets</vt:lpstr>
      <vt:lpstr>Enumerate Datasets</vt:lpstr>
      <vt:lpstr>Enumerate Datasets</vt:lpstr>
      <vt:lpstr>Encrypt Files</vt:lpstr>
      <vt:lpstr>Encrypt Datasets - flow</vt:lpstr>
      <vt:lpstr>Encrypt Datasets</vt:lpstr>
      <vt:lpstr>Finally .. Demand</vt:lpstr>
      <vt:lpstr>Demands</vt:lpstr>
      <vt:lpstr>Demand Notification</vt:lpstr>
      <vt:lpstr>Notify / Alerting</vt:lpstr>
      <vt:lpstr>Incident response</vt:lpstr>
      <vt:lpstr>Recovery</vt:lpstr>
      <vt:lpstr>What to do?</vt:lpstr>
      <vt:lpstr>What to do – part 2</vt:lpstr>
      <vt:lpstr>PowerPoint Presentation</vt:lpstr>
      <vt:lpstr>Appendix A</vt:lpstr>
      <vt:lpstr>Phew, thank god that’s over</vt:lpstr>
      <vt:lpstr>Encryption everywhere ..</vt:lpstr>
      <vt:lpstr>Encryption Everywhere Takeover </vt:lpstr>
      <vt:lpstr>PowerPoint Presentation</vt:lpstr>
    </vt:vector>
  </TitlesOfParts>
  <Company>SmithBucklin Corp.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Wilder</dc:creator>
  <cp:lastModifiedBy>Jerry Seefeldt</cp:lastModifiedBy>
  <cp:revision>185</cp:revision>
  <dcterms:created xsi:type="dcterms:W3CDTF">2014-06-02T19:24:43Z</dcterms:created>
  <dcterms:modified xsi:type="dcterms:W3CDTF">2017-06-05T15:03:51Z</dcterms:modified>
</cp:coreProperties>
</file>